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6400"/>
      </a:spcBef>
      <a:spcAft>
        <a:spcPts val="0"/>
      </a:spcAft>
      <a:buClrTx/>
      <a:buSzTx/>
      <a:buFontTx/>
      <a:buNone/>
      <a:tabLst/>
      <a:defRPr kumimoji="0" sz="4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l" defTabSz="825500" rtl="0" fontAlgn="auto" latinLnBrk="0" hangingPunct="0">
      <a:lnSpc>
        <a:spcPct val="100000"/>
      </a:lnSpc>
      <a:spcBef>
        <a:spcPts val="6400"/>
      </a:spcBef>
      <a:spcAft>
        <a:spcPts val="0"/>
      </a:spcAft>
      <a:buClrTx/>
      <a:buSzTx/>
      <a:buFontTx/>
      <a:buNone/>
      <a:tabLst/>
      <a:defRPr kumimoji="0" sz="4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l" defTabSz="825500" rtl="0" fontAlgn="auto" latinLnBrk="0" hangingPunct="0">
      <a:lnSpc>
        <a:spcPct val="100000"/>
      </a:lnSpc>
      <a:spcBef>
        <a:spcPts val="6400"/>
      </a:spcBef>
      <a:spcAft>
        <a:spcPts val="0"/>
      </a:spcAft>
      <a:buClrTx/>
      <a:buSzTx/>
      <a:buFontTx/>
      <a:buNone/>
      <a:tabLst/>
      <a:defRPr kumimoji="0" sz="4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l" defTabSz="825500" rtl="0" fontAlgn="auto" latinLnBrk="0" hangingPunct="0">
      <a:lnSpc>
        <a:spcPct val="100000"/>
      </a:lnSpc>
      <a:spcBef>
        <a:spcPts val="6400"/>
      </a:spcBef>
      <a:spcAft>
        <a:spcPts val="0"/>
      </a:spcAft>
      <a:buClrTx/>
      <a:buSzTx/>
      <a:buFontTx/>
      <a:buNone/>
      <a:tabLst/>
      <a:defRPr kumimoji="0" sz="4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l" defTabSz="825500" rtl="0" fontAlgn="auto" latinLnBrk="0" hangingPunct="0">
      <a:lnSpc>
        <a:spcPct val="100000"/>
      </a:lnSpc>
      <a:spcBef>
        <a:spcPts val="6400"/>
      </a:spcBef>
      <a:spcAft>
        <a:spcPts val="0"/>
      </a:spcAft>
      <a:buClrTx/>
      <a:buSzTx/>
      <a:buFontTx/>
      <a:buNone/>
      <a:tabLst/>
      <a:defRPr kumimoji="0" sz="4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l" defTabSz="825500" rtl="0" fontAlgn="auto" latinLnBrk="0" hangingPunct="0">
      <a:lnSpc>
        <a:spcPct val="100000"/>
      </a:lnSpc>
      <a:spcBef>
        <a:spcPts val="6400"/>
      </a:spcBef>
      <a:spcAft>
        <a:spcPts val="0"/>
      </a:spcAft>
      <a:buClrTx/>
      <a:buSzTx/>
      <a:buFontTx/>
      <a:buNone/>
      <a:tabLst/>
      <a:defRPr kumimoji="0" sz="4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l" defTabSz="825500" rtl="0" fontAlgn="auto" latinLnBrk="0" hangingPunct="0">
      <a:lnSpc>
        <a:spcPct val="100000"/>
      </a:lnSpc>
      <a:spcBef>
        <a:spcPts val="6400"/>
      </a:spcBef>
      <a:spcAft>
        <a:spcPts val="0"/>
      </a:spcAft>
      <a:buClrTx/>
      <a:buSzTx/>
      <a:buFontTx/>
      <a:buNone/>
      <a:tabLst/>
      <a:defRPr kumimoji="0" sz="4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l" defTabSz="825500" rtl="0" fontAlgn="auto" latinLnBrk="0" hangingPunct="0">
      <a:lnSpc>
        <a:spcPct val="100000"/>
      </a:lnSpc>
      <a:spcBef>
        <a:spcPts val="6400"/>
      </a:spcBef>
      <a:spcAft>
        <a:spcPts val="0"/>
      </a:spcAft>
      <a:buClrTx/>
      <a:buSzTx/>
      <a:buFontTx/>
      <a:buNone/>
      <a:tabLst/>
      <a:defRPr kumimoji="0" sz="4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l" defTabSz="825500" rtl="0" fontAlgn="auto" latinLnBrk="0" hangingPunct="0">
      <a:lnSpc>
        <a:spcPct val="100000"/>
      </a:lnSpc>
      <a:spcBef>
        <a:spcPts val="6400"/>
      </a:spcBef>
      <a:spcAft>
        <a:spcPts val="0"/>
      </a:spcAft>
      <a:buClrTx/>
      <a:buSzTx/>
      <a:buFontTx/>
      <a:buNone/>
      <a:tabLst/>
      <a:defRPr kumimoji="0" sz="4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90"/>
  </p:normalViewPr>
  <p:slideViewPr>
    <p:cSldViewPr snapToGrid="0" snapToObjects="1">
      <p:cViewPr>
        <p:scale>
          <a:sx n="39" d="100"/>
          <a:sy n="39" d="100"/>
        </p:scale>
        <p:origin x="1224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5" name="Shape 14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2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Rectangle"/>
          <p:cNvSpPr/>
          <p:nvPr/>
        </p:nvSpPr>
        <p:spPr>
          <a:xfrm>
            <a:off x="-26717" y="-255825"/>
            <a:ext cx="24437434" cy="13971825"/>
          </a:xfrm>
          <a:prstGeom prst="rect">
            <a:avLst/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09" name="Reach! - Copyright 2020 - Ilaria Vilkelis"/>
          <p:cNvSpPr txBox="1"/>
          <p:nvPr/>
        </p:nvSpPr>
        <p:spPr>
          <a:xfrm>
            <a:off x="7789047" y="12624558"/>
            <a:ext cx="8752472" cy="659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700"/>
            </a:lvl1pPr>
          </a:lstStyle>
          <a:p>
            <a:r>
              <a:t>Reach! - Copyright 2020 - Ilaria Vilkelis</a:t>
            </a:r>
          </a:p>
        </p:txBody>
      </p:sp>
      <p:sp>
        <p:nvSpPr>
          <p:cNvPr id="110" name="Text"/>
          <p:cNvSpPr txBox="1"/>
          <p:nvPr/>
        </p:nvSpPr>
        <p:spPr>
          <a:xfrm>
            <a:off x="2110397" y="5555048"/>
            <a:ext cx="19686206" cy="59247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1200"/>
              </a:spcBef>
              <a:defRPr sz="12000"/>
            </a:pPr>
            <a:endParaRPr/>
          </a:p>
          <a:p>
            <a:pPr>
              <a:spcBef>
                <a:spcPts val="1200"/>
              </a:spcBef>
              <a:defRPr sz="12000"/>
            </a:pPr>
            <a:endParaRPr/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"/>
          <p:cNvSpPr/>
          <p:nvPr/>
        </p:nvSpPr>
        <p:spPr>
          <a:xfrm>
            <a:off x="-53434" y="-1"/>
            <a:ext cx="24437434" cy="13971826"/>
          </a:xfrm>
          <a:prstGeom prst="rect">
            <a:avLst/>
          </a:prstGeom>
          <a:solidFill>
            <a:srgbClr val="0433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19" name="Reach! - Copyright 2020 - Ilaria Vilkelis"/>
          <p:cNvSpPr txBox="1"/>
          <p:nvPr/>
        </p:nvSpPr>
        <p:spPr>
          <a:xfrm>
            <a:off x="7789047" y="12624558"/>
            <a:ext cx="8752472" cy="659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700"/>
            </a:lvl1pPr>
          </a:lstStyle>
          <a:p>
            <a:r>
              <a:t>Reach! - Copyright 2020 - Ilaria Vilkelis</a:t>
            </a:r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cop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"/>
          <p:cNvSpPr/>
          <p:nvPr/>
        </p:nvSpPr>
        <p:spPr>
          <a:xfrm>
            <a:off x="0" y="0"/>
            <a:ext cx="24429330" cy="13896465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8" name="Reach! - Copyright 2020 - Ilaria Vilkelis"/>
          <p:cNvSpPr txBox="1"/>
          <p:nvPr/>
        </p:nvSpPr>
        <p:spPr>
          <a:xfrm>
            <a:off x="7789047" y="12624558"/>
            <a:ext cx="8752472" cy="659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700"/>
            </a:lvl1pPr>
          </a:lstStyle>
          <a:p>
            <a:r>
              <a:t>Reach! - Copyright 2020 - Ilaria Vilkelis</a:t>
            </a:r>
          </a:p>
        </p:txBody>
      </p:sp>
      <p:sp>
        <p:nvSpPr>
          <p:cNvPr id="12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Rectangle"/>
          <p:cNvSpPr/>
          <p:nvPr/>
        </p:nvSpPr>
        <p:spPr>
          <a:xfrm>
            <a:off x="0" y="0"/>
            <a:ext cx="24384001" cy="13716001"/>
          </a:xfrm>
          <a:prstGeom prst="rect">
            <a:avLst/>
          </a:prstGeom>
          <a:solidFill>
            <a:srgbClr val="237A65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37" name="Reach! - Copyright 2020 - Ilaria Vilkelis"/>
          <p:cNvSpPr txBox="1"/>
          <p:nvPr/>
        </p:nvSpPr>
        <p:spPr>
          <a:xfrm>
            <a:off x="7789047" y="12624558"/>
            <a:ext cx="8752472" cy="659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700"/>
            </a:lvl1pPr>
          </a:lstStyle>
          <a:p>
            <a:r>
              <a:t>Reach! - Copyright 2020 - Ilaria Vilkelis</a:t>
            </a:r>
          </a:p>
        </p:txBody>
      </p:sp>
      <p:sp>
        <p:nvSpPr>
          <p:cNvPr id="1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7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3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2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3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0.xml"/><Relationship Id="rId5" Type="http://schemas.openxmlformats.org/officeDocument/2006/relationships/slide" Target="slide66.xml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13" Type="http://schemas.openxmlformats.org/officeDocument/2006/relationships/slide" Target="slide35.xml"/><Relationship Id="rId18" Type="http://schemas.openxmlformats.org/officeDocument/2006/relationships/slide" Target="slide41.xml"/><Relationship Id="rId3" Type="http://schemas.openxmlformats.org/officeDocument/2006/relationships/slide" Target="slide25.xml"/><Relationship Id="rId21" Type="http://schemas.openxmlformats.org/officeDocument/2006/relationships/slide" Target="slide44.xml"/><Relationship Id="rId7" Type="http://schemas.openxmlformats.org/officeDocument/2006/relationships/slide" Target="slide29.xml"/><Relationship Id="rId12" Type="http://schemas.openxmlformats.org/officeDocument/2006/relationships/slide" Target="slide34.xml"/><Relationship Id="rId17" Type="http://schemas.openxmlformats.org/officeDocument/2006/relationships/slide" Target="slide39.xml"/><Relationship Id="rId2" Type="http://schemas.openxmlformats.org/officeDocument/2006/relationships/slide" Target="slide2.xml"/><Relationship Id="rId16" Type="http://schemas.openxmlformats.org/officeDocument/2006/relationships/slide" Target="slide38.xml"/><Relationship Id="rId20" Type="http://schemas.openxmlformats.org/officeDocument/2006/relationships/slide" Target="slide43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28.xml"/><Relationship Id="rId11" Type="http://schemas.openxmlformats.org/officeDocument/2006/relationships/slide" Target="slide33.xml"/><Relationship Id="rId5" Type="http://schemas.openxmlformats.org/officeDocument/2006/relationships/slide" Target="slide27.xml"/><Relationship Id="rId15" Type="http://schemas.openxmlformats.org/officeDocument/2006/relationships/slide" Target="slide37.xml"/><Relationship Id="rId10" Type="http://schemas.openxmlformats.org/officeDocument/2006/relationships/slide" Target="slide32.xml"/><Relationship Id="rId19" Type="http://schemas.openxmlformats.org/officeDocument/2006/relationships/slide" Target="slide42.xml"/><Relationship Id="rId4" Type="http://schemas.openxmlformats.org/officeDocument/2006/relationships/slide" Target="slide26.xml"/><Relationship Id="rId9" Type="http://schemas.openxmlformats.org/officeDocument/2006/relationships/slide" Target="slide31.xml"/><Relationship Id="rId14" Type="http://schemas.openxmlformats.org/officeDocument/2006/relationships/slide" Target="slide36.xml"/><Relationship Id="rId22" Type="http://schemas.openxmlformats.org/officeDocument/2006/relationships/slide" Target="slide4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18" Type="http://schemas.openxmlformats.org/officeDocument/2006/relationships/slide" Target="slide20.xml"/><Relationship Id="rId3" Type="http://schemas.openxmlformats.org/officeDocument/2006/relationships/slide" Target="slide4.xml"/><Relationship Id="rId21" Type="http://schemas.openxmlformats.org/officeDocument/2006/relationships/slide" Target="slide23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slide" Target="slide18.xml"/><Relationship Id="rId2" Type="http://schemas.openxmlformats.org/officeDocument/2006/relationships/slide" Target="slide2.xml"/><Relationship Id="rId16" Type="http://schemas.openxmlformats.org/officeDocument/2006/relationships/slide" Target="slide17.xml"/><Relationship Id="rId20" Type="http://schemas.openxmlformats.org/officeDocument/2006/relationships/slide" Target="slide22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5" Type="http://schemas.openxmlformats.org/officeDocument/2006/relationships/slide" Target="slide16.xml"/><Relationship Id="rId10" Type="http://schemas.openxmlformats.org/officeDocument/2006/relationships/slide" Target="slide11.xml"/><Relationship Id="rId19" Type="http://schemas.openxmlformats.org/officeDocument/2006/relationships/slide" Target="slide21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Relationship Id="rId22" Type="http://schemas.openxmlformats.org/officeDocument/2006/relationships/slide" Target="slide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51.xml"/><Relationship Id="rId13" Type="http://schemas.openxmlformats.org/officeDocument/2006/relationships/slide" Target="slide56.xml"/><Relationship Id="rId18" Type="http://schemas.openxmlformats.org/officeDocument/2006/relationships/slide" Target="slide62.xml"/><Relationship Id="rId3" Type="http://schemas.openxmlformats.org/officeDocument/2006/relationships/slide" Target="slide46.xml"/><Relationship Id="rId21" Type="http://schemas.openxmlformats.org/officeDocument/2006/relationships/slide" Target="slide65.xml"/><Relationship Id="rId7" Type="http://schemas.openxmlformats.org/officeDocument/2006/relationships/slide" Target="slide50.xml"/><Relationship Id="rId12" Type="http://schemas.openxmlformats.org/officeDocument/2006/relationships/slide" Target="slide55.xml"/><Relationship Id="rId17" Type="http://schemas.openxmlformats.org/officeDocument/2006/relationships/slide" Target="slide60.xml"/><Relationship Id="rId2" Type="http://schemas.openxmlformats.org/officeDocument/2006/relationships/slide" Target="slide2.xml"/><Relationship Id="rId16" Type="http://schemas.openxmlformats.org/officeDocument/2006/relationships/slide" Target="slide59.xml"/><Relationship Id="rId20" Type="http://schemas.openxmlformats.org/officeDocument/2006/relationships/slide" Target="slide64.xml"/><Relationship Id="rId1" Type="http://schemas.openxmlformats.org/officeDocument/2006/relationships/slideLayout" Target="../slideLayouts/slideLayout14.xml"/><Relationship Id="rId6" Type="http://schemas.openxmlformats.org/officeDocument/2006/relationships/slide" Target="slide49.xml"/><Relationship Id="rId11" Type="http://schemas.openxmlformats.org/officeDocument/2006/relationships/slide" Target="slide54.xml"/><Relationship Id="rId5" Type="http://schemas.openxmlformats.org/officeDocument/2006/relationships/slide" Target="slide48.xml"/><Relationship Id="rId15" Type="http://schemas.openxmlformats.org/officeDocument/2006/relationships/slide" Target="slide58.xml"/><Relationship Id="rId10" Type="http://schemas.openxmlformats.org/officeDocument/2006/relationships/slide" Target="slide53.xml"/><Relationship Id="rId19" Type="http://schemas.openxmlformats.org/officeDocument/2006/relationships/slide" Target="slide63.xml"/><Relationship Id="rId4" Type="http://schemas.openxmlformats.org/officeDocument/2006/relationships/slide" Target="slide47.xml"/><Relationship Id="rId9" Type="http://schemas.openxmlformats.org/officeDocument/2006/relationships/slide" Target="slide52.xml"/><Relationship Id="rId14" Type="http://schemas.openxmlformats.org/officeDocument/2006/relationships/slide" Target="slide57.xml"/><Relationship Id="rId22" Type="http://schemas.openxmlformats.org/officeDocument/2006/relationships/slide" Target="slide6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slide" Target="slide72.xml"/><Relationship Id="rId13" Type="http://schemas.openxmlformats.org/officeDocument/2006/relationships/slide" Target="slide77.xml"/><Relationship Id="rId18" Type="http://schemas.openxmlformats.org/officeDocument/2006/relationships/slide" Target="slide83.xml"/><Relationship Id="rId3" Type="http://schemas.openxmlformats.org/officeDocument/2006/relationships/slide" Target="slide67.xml"/><Relationship Id="rId21" Type="http://schemas.openxmlformats.org/officeDocument/2006/relationships/slide" Target="slide86.xml"/><Relationship Id="rId7" Type="http://schemas.openxmlformats.org/officeDocument/2006/relationships/slide" Target="slide71.xml"/><Relationship Id="rId12" Type="http://schemas.openxmlformats.org/officeDocument/2006/relationships/slide" Target="slide76.xml"/><Relationship Id="rId17" Type="http://schemas.openxmlformats.org/officeDocument/2006/relationships/slide" Target="slide81.xml"/><Relationship Id="rId2" Type="http://schemas.openxmlformats.org/officeDocument/2006/relationships/slide" Target="slide2.xml"/><Relationship Id="rId16" Type="http://schemas.openxmlformats.org/officeDocument/2006/relationships/slide" Target="slide80.xml"/><Relationship Id="rId20" Type="http://schemas.openxmlformats.org/officeDocument/2006/relationships/slide" Target="slide85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70.xml"/><Relationship Id="rId11" Type="http://schemas.openxmlformats.org/officeDocument/2006/relationships/slide" Target="slide75.xml"/><Relationship Id="rId5" Type="http://schemas.openxmlformats.org/officeDocument/2006/relationships/slide" Target="slide69.xml"/><Relationship Id="rId15" Type="http://schemas.openxmlformats.org/officeDocument/2006/relationships/slide" Target="slide79.xml"/><Relationship Id="rId10" Type="http://schemas.openxmlformats.org/officeDocument/2006/relationships/slide" Target="slide74.xml"/><Relationship Id="rId19" Type="http://schemas.openxmlformats.org/officeDocument/2006/relationships/slide" Target="slide84.xml"/><Relationship Id="rId4" Type="http://schemas.openxmlformats.org/officeDocument/2006/relationships/slide" Target="slide68.xml"/><Relationship Id="rId9" Type="http://schemas.openxmlformats.org/officeDocument/2006/relationships/slide" Target="slide73.xml"/><Relationship Id="rId14" Type="http://schemas.openxmlformats.org/officeDocument/2006/relationships/slide" Target="slide78.xml"/><Relationship Id="rId22" Type="http://schemas.openxmlformats.org/officeDocument/2006/relationships/slide" Target="slide8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"/>
          <p:cNvSpPr txBox="1"/>
          <p:nvPr/>
        </p:nvSpPr>
        <p:spPr>
          <a:xfrm>
            <a:off x="-3858361" y="9128969"/>
            <a:ext cx="1581103" cy="907899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0"/>
              </a:spcBef>
              <a:defRPr sz="5400" b="0"/>
            </a:pPr>
            <a:endParaRPr/>
          </a:p>
        </p:txBody>
      </p:sp>
      <p:sp>
        <p:nvSpPr>
          <p:cNvPr id="148" name="Reach! - Copyright 2020 - Ilaria Vilkelis"/>
          <p:cNvSpPr txBox="1"/>
          <p:nvPr/>
        </p:nvSpPr>
        <p:spPr>
          <a:xfrm>
            <a:off x="7789047" y="12624558"/>
            <a:ext cx="8752472" cy="659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700"/>
            </a:lvl1pPr>
          </a:lstStyle>
          <a:p>
            <a:r>
              <a:t>Reach! - Copyright 2020 - Ilaria Vilkelis</a:t>
            </a:r>
          </a:p>
        </p:txBody>
      </p:sp>
      <p:sp>
        <p:nvSpPr>
          <p:cNvPr id="149" name="™"/>
          <p:cNvSpPr txBox="1"/>
          <p:nvPr/>
        </p:nvSpPr>
        <p:spPr>
          <a:xfrm>
            <a:off x="19796752" y="4532435"/>
            <a:ext cx="889001" cy="10189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100"/>
            </a:lvl1pPr>
          </a:lstStyle>
          <a:p>
            <a:r>
              <a:t>™</a:t>
            </a:r>
          </a:p>
        </p:txBody>
      </p:sp>
      <p:sp>
        <p:nvSpPr>
          <p:cNvPr id="150" name="Racconta!"/>
          <p:cNvSpPr txBox="1"/>
          <p:nvPr/>
        </p:nvSpPr>
        <p:spPr>
          <a:xfrm>
            <a:off x="4318158" y="2098954"/>
            <a:ext cx="14992034" cy="868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7000" b="0" spc="1699">
                <a:latin typeface="Zapfino"/>
                <a:ea typeface="Zapfino"/>
                <a:cs typeface="Zapfino"/>
                <a:sym typeface="Zapfino"/>
              </a:defRPr>
            </a:pPr>
            <a:r>
              <a:rPr sz="20000" spc="1999"/>
              <a:t>R</a:t>
            </a:r>
            <a:r>
              <a:rPr spc="849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a</a:t>
            </a:r>
            <a:r>
              <a:rPr spc="849"/>
              <a:t>c</a:t>
            </a:r>
            <a:r>
              <a:rPr spc="849">
                <a:solidFill>
                  <a:srgbClr val="0433FF"/>
                </a:solidFill>
              </a:rPr>
              <a:t>co</a:t>
            </a:r>
            <a:r>
              <a:rPr spc="849">
                <a:solidFill>
                  <a:srgbClr val="FFD479"/>
                </a:solidFill>
              </a:rPr>
              <a:t>n</a:t>
            </a:r>
            <a:r>
              <a:rPr spc="849">
                <a:solidFill>
                  <a:srgbClr val="2C9780"/>
                </a:solidFill>
              </a:rPr>
              <a:t>ta</a:t>
            </a:r>
            <a:r>
              <a:t>!</a:t>
            </a:r>
          </a:p>
        </p:txBody>
      </p:sp>
      <p:sp>
        <p:nvSpPr>
          <p:cNvPr id="151" name="Oval"/>
          <p:cNvSpPr/>
          <p:nvPr/>
        </p:nvSpPr>
        <p:spPr>
          <a:xfrm>
            <a:off x="4898823" y="7098562"/>
            <a:ext cx="384666" cy="308032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2" name="Oval"/>
          <p:cNvSpPr/>
          <p:nvPr/>
        </p:nvSpPr>
        <p:spPr>
          <a:xfrm rot="20940000">
            <a:off x="10272541" y="7252578"/>
            <a:ext cx="384666" cy="308032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Raccontaci di un regalo che hai fatto a qualcuno."/>
          <p:cNvSpPr txBox="1"/>
          <p:nvPr/>
        </p:nvSpPr>
        <p:spPr>
          <a:xfrm>
            <a:off x="2110397" y="3381039"/>
            <a:ext cx="19686206" cy="7778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1200"/>
              </a:spcBef>
              <a:defRPr sz="12000"/>
            </a:pPr>
            <a:r>
              <a:rPr dirty="0" err="1"/>
              <a:t>Raccontaci</a:t>
            </a:r>
            <a:r>
              <a:rPr dirty="0"/>
              <a:t> di un regalo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hai</a:t>
            </a:r>
            <a:r>
              <a:rPr dirty="0"/>
              <a:t> </a:t>
            </a:r>
            <a:r>
              <a:rPr dirty="0" err="1"/>
              <a:t>fatto</a:t>
            </a:r>
            <a:r>
              <a:rPr dirty="0"/>
              <a:t> a </a:t>
            </a:r>
            <a:r>
              <a:rPr dirty="0" err="1"/>
              <a:t>qualcuno</a:t>
            </a:r>
            <a:r>
              <a:rPr dirty="0"/>
              <a:t>.</a:t>
            </a:r>
          </a:p>
          <a:p>
            <a:pPr>
              <a:spcBef>
                <a:spcPts val="1200"/>
              </a:spcBef>
              <a:defRPr sz="12000"/>
            </a:pPr>
            <a:endParaRPr dirty="0"/>
          </a:p>
        </p:txBody>
      </p:sp>
      <p:sp>
        <p:nvSpPr>
          <p:cNvPr id="226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Che cosa chiederesti se fossi re or regina per un giorno?"/>
          <p:cNvSpPr txBox="1"/>
          <p:nvPr/>
        </p:nvSpPr>
        <p:spPr>
          <a:xfrm>
            <a:off x="1543621" y="3497194"/>
            <a:ext cx="20380681" cy="5619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t>Che cosa chiederesti se fossi re or regina per un giorno?</a:t>
            </a:r>
          </a:p>
        </p:txBody>
      </p:sp>
      <p:sp>
        <p:nvSpPr>
          <p:cNvPr id="229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32" name="Che cosa ti fa sentire felice?"/>
          <p:cNvSpPr txBox="1"/>
          <p:nvPr/>
        </p:nvSpPr>
        <p:spPr>
          <a:xfrm>
            <a:off x="1225384" y="3354034"/>
            <a:ext cx="21933231" cy="7778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1200"/>
              </a:spcBef>
              <a:defRPr sz="12000"/>
            </a:pPr>
            <a:r>
              <a:rPr dirty="0"/>
              <a:t>Che </a:t>
            </a:r>
            <a:r>
              <a:rPr dirty="0" err="1"/>
              <a:t>cosa</a:t>
            </a:r>
            <a:r>
              <a:rPr dirty="0"/>
              <a:t> </a:t>
            </a:r>
            <a:r>
              <a:rPr dirty="0" err="1"/>
              <a:t>ti</a:t>
            </a:r>
            <a:r>
              <a:rPr dirty="0"/>
              <a:t> fa </a:t>
            </a:r>
            <a:r>
              <a:rPr dirty="0" err="1"/>
              <a:t>sentire</a:t>
            </a:r>
            <a:r>
              <a:rPr dirty="0"/>
              <a:t> </a:t>
            </a:r>
            <a:r>
              <a:rPr dirty="0" err="1"/>
              <a:t>felice</a:t>
            </a:r>
            <a:r>
              <a:rPr dirty="0"/>
              <a:t>? </a:t>
            </a:r>
          </a:p>
          <a:p>
            <a:pPr algn="ctr">
              <a:spcBef>
                <a:spcPts val="1200"/>
              </a:spcBef>
              <a:defRPr sz="12000"/>
            </a:pPr>
            <a:endParaRPr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Chiedi a qualcuno di cantare la loro canzone favorita."/>
          <p:cNvSpPr txBox="1"/>
          <p:nvPr/>
        </p:nvSpPr>
        <p:spPr>
          <a:xfrm>
            <a:off x="1225384" y="2899565"/>
            <a:ext cx="21933231" cy="7489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 err="1"/>
              <a:t>Chiedi</a:t>
            </a:r>
            <a:r>
              <a:rPr dirty="0"/>
              <a:t> a </a:t>
            </a:r>
            <a:r>
              <a:rPr dirty="0" err="1"/>
              <a:t>qualcuno</a:t>
            </a:r>
            <a:r>
              <a:rPr dirty="0"/>
              <a:t> di </a:t>
            </a:r>
            <a:r>
              <a:rPr dirty="0" err="1"/>
              <a:t>cantare</a:t>
            </a:r>
            <a:r>
              <a:rPr dirty="0"/>
              <a:t> la </a:t>
            </a:r>
            <a:r>
              <a:rPr dirty="0" err="1"/>
              <a:t>loro</a:t>
            </a:r>
            <a:r>
              <a:rPr dirty="0"/>
              <a:t> canzone </a:t>
            </a:r>
            <a:r>
              <a:rPr dirty="0" err="1"/>
              <a:t>favorita</a:t>
            </a:r>
            <a:r>
              <a:rPr lang="en-GB" dirty="0"/>
              <a:t> e la </a:t>
            </a:r>
            <a:r>
              <a:rPr lang="en-GB" dirty="0" err="1"/>
              <a:t>ragione</a:t>
            </a:r>
            <a:r>
              <a:rPr lang="en-GB" dirty="0"/>
              <a:t> per </a:t>
            </a:r>
            <a:r>
              <a:rPr lang="en-GB" dirty="0" err="1"/>
              <a:t>amano</a:t>
            </a:r>
            <a:r>
              <a:rPr lang="en-GB" dirty="0"/>
              <a:t> </a:t>
            </a:r>
            <a:r>
              <a:rPr lang="en-GB" dirty="0" err="1"/>
              <a:t>questa</a:t>
            </a:r>
            <a:r>
              <a:rPr lang="en-GB" dirty="0"/>
              <a:t> canzone</a:t>
            </a:r>
            <a:r>
              <a:rPr dirty="0"/>
              <a:t>.</a:t>
            </a:r>
          </a:p>
        </p:txBody>
      </p:sp>
      <p:sp>
        <p:nvSpPr>
          <p:cNvPr id="235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Imagine di organizzare una splendida gita. Dove andresti e con chi?"/>
          <p:cNvSpPr txBox="1"/>
          <p:nvPr/>
        </p:nvSpPr>
        <p:spPr>
          <a:xfrm>
            <a:off x="3474585" y="3262703"/>
            <a:ext cx="17434830" cy="5642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/>
              <a:t>Imagine di </a:t>
            </a:r>
            <a:r>
              <a:rPr dirty="0" err="1"/>
              <a:t>organizzare</a:t>
            </a:r>
            <a:r>
              <a:rPr dirty="0"/>
              <a:t> una </a:t>
            </a:r>
            <a:r>
              <a:rPr dirty="0" err="1"/>
              <a:t>splendida</a:t>
            </a:r>
            <a:r>
              <a:rPr dirty="0"/>
              <a:t> </a:t>
            </a:r>
            <a:r>
              <a:rPr dirty="0" err="1"/>
              <a:t>gita</a:t>
            </a:r>
            <a:r>
              <a:rPr dirty="0"/>
              <a:t>. Dove </a:t>
            </a:r>
            <a:r>
              <a:rPr dirty="0" err="1"/>
              <a:t>andresti</a:t>
            </a:r>
            <a:r>
              <a:rPr dirty="0"/>
              <a:t>?</a:t>
            </a:r>
          </a:p>
        </p:txBody>
      </p:sp>
      <p:sp>
        <p:nvSpPr>
          <p:cNvPr id="238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Che cosa ti fa sentire apprezzato/a?"/>
          <p:cNvSpPr txBox="1"/>
          <p:nvPr/>
        </p:nvSpPr>
        <p:spPr>
          <a:xfrm>
            <a:off x="2322102" y="3971802"/>
            <a:ext cx="18379970" cy="57723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/>
              <a:t>Che </a:t>
            </a:r>
            <a:r>
              <a:rPr dirty="0" err="1"/>
              <a:t>cosa</a:t>
            </a:r>
            <a:r>
              <a:rPr dirty="0"/>
              <a:t> </a:t>
            </a:r>
            <a:r>
              <a:rPr dirty="0" err="1"/>
              <a:t>ti</a:t>
            </a:r>
            <a:r>
              <a:rPr dirty="0"/>
              <a:t> fa </a:t>
            </a:r>
            <a:r>
              <a:rPr dirty="0" err="1"/>
              <a:t>sentire</a:t>
            </a:r>
            <a:r>
              <a:rPr dirty="0"/>
              <a:t> </a:t>
            </a:r>
            <a:r>
              <a:rPr dirty="0" err="1"/>
              <a:t>apprezzato</a:t>
            </a:r>
            <a:r>
              <a:rPr dirty="0"/>
              <a:t>/a?</a:t>
            </a:r>
          </a:p>
        </p:txBody>
      </p:sp>
      <p:sp>
        <p:nvSpPr>
          <p:cNvPr id="241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Hai deciso di organizzare una festa alla quale puoi invitare due personaggi storici famosi.…"/>
          <p:cNvSpPr txBox="1"/>
          <p:nvPr/>
        </p:nvSpPr>
        <p:spPr>
          <a:xfrm>
            <a:off x="2444256" y="1157337"/>
            <a:ext cx="19495488" cy="1069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1200"/>
              </a:spcBef>
              <a:buFont typeface="Garamond"/>
              <a:defRPr sz="12000"/>
            </a:pPr>
            <a:r>
              <a:t>Hai deciso di organizzare una festa alla quale puoi invitare due personaggi storici famosi. </a:t>
            </a:r>
          </a:p>
          <a:p>
            <a:pPr algn="ctr">
              <a:spcBef>
                <a:spcPts val="1200"/>
              </a:spcBef>
              <a:buFont typeface="Garamond"/>
              <a:defRPr sz="12000"/>
            </a:pPr>
            <a:r>
              <a:t>Chi inviti e perchè?</a:t>
            </a:r>
          </a:p>
          <a:p>
            <a:pPr marL="685800" indent="-228600">
              <a:spcBef>
                <a:spcPts val="3000"/>
              </a:spcBef>
              <a:defRPr sz="1400" b="0">
                <a:latin typeface="Garamond"/>
                <a:ea typeface="Garamond"/>
                <a:cs typeface="Garamond"/>
                <a:sym typeface="Garamond"/>
              </a:defRPr>
            </a:pPr>
            <a:endParaRPr/>
          </a:p>
        </p:txBody>
      </p:sp>
      <p:sp>
        <p:nvSpPr>
          <p:cNvPr id="244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Ognuno di noi ha qualità differenti? Se potessi presentarti nuovamente alle persone intorno a te, che cosa diresti?"/>
          <p:cNvSpPr txBox="1"/>
          <p:nvPr/>
        </p:nvSpPr>
        <p:spPr>
          <a:xfrm>
            <a:off x="1789571" y="2465655"/>
            <a:ext cx="20804857" cy="8381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1200"/>
              </a:spcBef>
              <a:defRPr sz="10200"/>
            </a:pPr>
            <a:r>
              <a:rPr lang="en-GB" dirty="0" err="1"/>
              <a:t>Presentati</a:t>
            </a:r>
            <a:r>
              <a:rPr lang="en-GB" dirty="0"/>
              <a:t> </a:t>
            </a:r>
            <a:r>
              <a:rPr dirty="0" err="1"/>
              <a:t>nuovamente</a:t>
            </a:r>
            <a:r>
              <a:rPr dirty="0"/>
              <a:t> </a:t>
            </a:r>
            <a:r>
              <a:rPr dirty="0" err="1"/>
              <a:t>alle</a:t>
            </a:r>
            <a:r>
              <a:rPr dirty="0"/>
              <a:t> </a:t>
            </a:r>
            <a:r>
              <a:rPr dirty="0" err="1"/>
              <a:t>persone</a:t>
            </a:r>
            <a:r>
              <a:rPr dirty="0"/>
              <a:t> </a:t>
            </a:r>
            <a:r>
              <a:rPr dirty="0" err="1"/>
              <a:t>intorno</a:t>
            </a:r>
            <a:r>
              <a:rPr dirty="0"/>
              <a:t> a </a:t>
            </a:r>
            <a:r>
              <a:rPr dirty="0" err="1"/>
              <a:t>te</a:t>
            </a:r>
            <a:r>
              <a:rPr dirty="0"/>
              <a:t>, </a:t>
            </a:r>
            <a:r>
              <a:rPr lang="en-GB" dirty="0"/>
              <a:t>come se fosse la prima </a:t>
            </a:r>
            <a:r>
              <a:rPr lang="en-GB" dirty="0" err="1"/>
              <a:t>volta</a:t>
            </a:r>
            <a:r>
              <a:rPr lang="en-GB" dirty="0"/>
              <a:t> </a:t>
            </a:r>
            <a:r>
              <a:rPr lang="en-GB" dirty="0" err="1"/>
              <a:t>che</a:t>
            </a:r>
            <a:r>
              <a:rPr lang="en-GB" dirty="0"/>
              <a:t> le </a:t>
            </a:r>
            <a:r>
              <a:rPr lang="en-GB" dirty="0" err="1"/>
              <a:t>incontri</a:t>
            </a:r>
            <a:r>
              <a:rPr lang="en-GB" dirty="0"/>
              <a:t>.</a:t>
            </a:r>
            <a:endParaRPr dirty="0"/>
          </a:p>
          <a:p>
            <a:pPr algn="ctr">
              <a:spcBef>
                <a:spcPts val="1200"/>
              </a:spcBef>
              <a:defRPr sz="12000"/>
            </a:pPr>
            <a:endParaRPr dirty="0"/>
          </a:p>
        </p:txBody>
      </p:sp>
      <p:sp>
        <p:nvSpPr>
          <p:cNvPr id="247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Raccontaci di un atto di gentilezza che ti ha toccato."/>
          <p:cNvSpPr txBox="1"/>
          <p:nvPr/>
        </p:nvSpPr>
        <p:spPr>
          <a:xfrm>
            <a:off x="2444256" y="3959770"/>
            <a:ext cx="19495488" cy="57964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1200"/>
              </a:spcBef>
              <a:defRPr sz="12000"/>
            </a:pPr>
            <a:r>
              <a:rPr dirty="0" err="1"/>
              <a:t>Raccontaci</a:t>
            </a:r>
            <a:r>
              <a:rPr dirty="0"/>
              <a:t> di un </a:t>
            </a:r>
            <a:r>
              <a:rPr dirty="0" err="1"/>
              <a:t>atto</a:t>
            </a:r>
            <a:r>
              <a:rPr dirty="0"/>
              <a:t> di </a:t>
            </a:r>
            <a:r>
              <a:rPr dirty="0" err="1"/>
              <a:t>gentilezza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ti</a:t>
            </a:r>
            <a:r>
              <a:rPr dirty="0"/>
              <a:t> </a:t>
            </a:r>
            <a:r>
              <a:rPr lang="en-GB" dirty="0" err="1"/>
              <a:t>tocca</a:t>
            </a:r>
            <a:r>
              <a:rPr dirty="0"/>
              <a:t>.</a:t>
            </a:r>
          </a:p>
          <a:p>
            <a:pPr algn="ctr">
              <a:spcBef>
                <a:spcPts val="1200"/>
              </a:spcBef>
              <a:defRPr sz="12000"/>
            </a:pPr>
            <a:endParaRPr dirty="0"/>
          </a:p>
        </p:txBody>
      </p:sp>
      <p:sp>
        <p:nvSpPr>
          <p:cNvPr id="250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e avessi un sacchetto di polvere magica, dove ti piacerebbe spargerla?"/>
          <p:cNvSpPr txBox="1"/>
          <p:nvPr/>
        </p:nvSpPr>
        <p:spPr>
          <a:xfrm>
            <a:off x="1741966" y="3485726"/>
            <a:ext cx="19495489" cy="76431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1200"/>
              </a:spcBef>
              <a:defRPr sz="12000"/>
            </a:pPr>
            <a:r>
              <a:rPr dirty="0"/>
              <a:t>Se </a:t>
            </a:r>
            <a:r>
              <a:rPr dirty="0" err="1"/>
              <a:t>avessi</a:t>
            </a:r>
            <a:r>
              <a:rPr dirty="0"/>
              <a:t> un </a:t>
            </a:r>
            <a:r>
              <a:rPr dirty="0" err="1"/>
              <a:t>sacchetto</a:t>
            </a:r>
            <a:r>
              <a:rPr dirty="0"/>
              <a:t> di </a:t>
            </a:r>
            <a:r>
              <a:rPr dirty="0" err="1"/>
              <a:t>polver</a:t>
            </a:r>
            <a:r>
              <a:rPr lang="en-GB" dirty="0" err="1"/>
              <a:t>ina</a:t>
            </a:r>
            <a:r>
              <a:rPr dirty="0"/>
              <a:t> </a:t>
            </a:r>
            <a:r>
              <a:rPr dirty="0" err="1"/>
              <a:t>magica</a:t>
            </a:r>
            <a:r>
              <a:rPr dirty="0"/>
              <a:t>, dove </a:t>
            </a:r>
            <a:r>
              <a:rPr lang="en-GB" dirty="0"/>
              <a:t>la </a:t>
            </a:r>
            <a:r>
              <a:rPr lang="en-GB" dirty="0" err="1"/>
              <a:t>spargeresti</a:t>
            </a:r>
            <a:r>
              <a:rPr dirty="0"/>
              <a:t>?</a:t>
            </a:r>
          </a:p>
          <a:p>
            <a:pPr algn="ctr">
              <a:spcBef>
                <a:spcPts val="1200"/>
              </a:spcBef>
              <a:defRPr sz="12000"/>
            </a:pPr>
            <a:endParaRPr dirty="0"/>
          </a:p>
        </p:txBody>
      </p:sp>
      <p:sp>
        <p:nvSpPr>
          <p:cNvPr id="253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Rectangle"/>
          <p:cNvSpPr/>
          <p:nvPr/>
        </p:nvSpPr>
        <p:spPr>
          <a:xfrm>
            <a:off x="-39418" y="0"/>
            <a:ext cx="24409401" cy="13716001"/>
          </a:xfrm>
          <a:prstGeom prst="rect">
            <a:avLst/>
          </a:prstGeom>
          <a:solidFill>
            <a:srgbClr val="005833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161" name="Group">
            <a:hlinkClick r:id="rId2" action="ppaction://hlinksldjump"/>
          </p:cNvPr>
          <p:cNvGrpSpPr/>
          <p:nvPr/>
        </p:nvGrpSpPr>
        <p:grpSpPr>
          <a:xfrm>
            <a:off x="6819753" y="3611650"/>
            <a:ext cx="5039112" cy="8061976"/>
            <a:chOff x="0" y="0"/>
            <a:chExt cx="5039110" cy="8061974"/>
          </a:xfrm>
        </p:grpSpPr>
        <p:sp>
          <p:nvSpPr>
            <p:cNvPr id="155" name="Rounded Rectangle"/>
            <p:cNvSpPr/>
            <p:nvPr/>
          </p:nvSpPr>
          <p:spPr>
            <a:xfrm>
              <a:off x="0" y="0"/>
              <a:ext cx="5039111" cy="8061975"/>
            </a:xfrm>
            <a:prstGeom prst="roundRect">
              <a:avLst>
                <a:gd name="adj" fmla="val 3180"/>
              </a:avLst>
            </a:prstGeom>
            <a:solidFill>
              <a:srgbClr val="0000E9"/>
            </a:solidFill>
            <a:ln w="2286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spcBef>
                  <a:spcPts val="1200"/>
                </a:spcBef>
                <a:defRPr sz="12000"/>
              </a:pPr>
              <a:endParaRPr/>
            </a:p>
          </p:txBody>
        </p:sp>
        <p:grpSp>
          <p:nvGrpSpPr>
            <p:cNvPr id="160" name="Group"/>
            <p:cNvGrpSpPr/>
            <p:nvPr/>
          </p:nvGrpSpPr>
          <p:grpSpPr>
            <a:xfrm>
              <a:off x="1333970" y="2945496"/>
              <a:ext cx="2371171" cy="2371171"/>
              <a:chOff x="0" y="0"/>
              <a:chExt cx="2371169" cy="2371169"/>
            </a:xfrm>
          </p:grpSpPr>
          <p:sp>
            <p:nvSpPr>
              <p:cNvPr id="156" name="Circle"/>
              <p:cNvSpPr/>
              <p:nvPr/>
            </p:nvSpPr>
            <p:spPr>
              <a:xfrm>
                <a:off x="0" y="0"/>
                <a:ext cx="2371170" cy="2371170"/>
              </a:xfrm>
              <a:prstGeom prst="ellipse">
                <a:avLst/>
              </a:prstGeom>
              <a:noFill/>
              <a:ln w="152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grpSp>
            <p:nvGrpSpPr>
              <p:cNvPr id="159" name="Group"/>
              <p:cNvGrpSpPr/>
              <p:nvPr/>
            </p:nvGrpSpPr>
            <p:grpSpPr>
              <a:xfrm rot="5340000">
                <a:off x="319950" y="67127"/>
                <a:ext cx="1731270" cy="2278439"/>
                <a:chOff x="0" y="0"/>
                <a:chExt cx="1731269" cy="2278437"/>
              </a:xfrm>
            </p:grpSpPr>
            <p:sp>
              <p:nvSpPr>
                <p:cNvPr id="157" name="Square"/>
                <p:cNvSpPr/>
                <p:nvPr/>
              </p:nvSpPr>
              <p:spPr>
                <a:xfrm rot="2820000">
                  <a:off x="253165" y="800333"/>
                  <a:ext cx="1224940" cy="1224940"/>
                </a:xfrm>
                <a:prstGeom prst="rect">
                  <a:avLst/>
                </a:prstGeom>
                <a:noFill/>
                <a:ln w="1524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 b="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  <a:sym typeface="Helvetica Neue Medium"/>
                    </a:defRPr>
                  </a:pPr>
                  <a:endParaRPr/>
                </a:p>
              </p:txBody>
            </p:sp>
            <p:sp>
              <p:nvSpPr>
                <p:cNvPr id="158" name="Square"/>
                <p:cNvSpPr/>
                <p:nvPr/>
              </p:nvSpPr>
              <p:spPr>
                <a:xfrm rot="2820000">
                  <a:off x="253165" y="253165"/>
                  <a:ext cx="1224940" cy="1224940"/>
                </a:xfrm>
                <a:prstGeom prst="rect">
                  <a:avLst/>
                </a:prstGeom>
                <a:noFill/>
                <a:ln w="1524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 b="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  <a:sym typeface="Helvetica Neue Medium"/>
                    </a:defRPr>
                  </a:pPr>
                  <a:endParaRPr/>
                </a:p>
              </p:txBody>
            </p:sp>
          </p:grpSp>
        </p:grpSp>
      </p:grpSp>
      <p:grpSp>
        <p:nvGrpSpPr>
          <p:cNvPr id="167" name="Group">
            <a:hlinkClick r:id="rId3" action="ppaction://hlinksldjump"/>
          </p:cNvPr>
          <p:cNvGrpSpPr/>
          <p:nvPr/>
        </p:nvGrpSpPr>
        <p:grpSpPr>
          <a:xfrm>
            <a:off x="12405143" y="3611650"/>
            <a:ext cx="5039112" cy="8061976"/>
            <a:chOff x="0" y="0"/>
            <a:chExt cx="5039110" cy="8061974"/>
          </a:xfrm>
        </p:grpSpPr>
        <p:sp>
          <p:nvSpPr>
            <p:cNvPr id="162" name="Rounded Rectangle"/>
            <p:cNvSpPr/>
            <p:nvPr/>
          </p:nvSpPr>
          <p:spPr>
            <a:xfrm>
              <a:off x="0" y="0"/>
              <a:ext cx="5039111" cy="8061975"/>
            </a:xfrm>
            <a:prstGeom prst="roundRect">
              <a:avLst>
                <a:gd name="adj" fmla="val 3202"/>
              </a:avLst>
            </a:prstGeom>
            <a:solidFill>
              <a:schemeClr val="accent4">
                <a:hueOff val="-461056"/>
                <a:satOff val="4338"/>
                <a:lumOff val="-10225"/>
              </a:schemeClr>
            </a:solidFill>
            <a:ln w="2286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spcBef>
                  <a:spcPts val="0"/>
                </a:spcBef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grpSp>
          <p:nvGrpSpPr>
            <p:cNvPr id="166" name="Group"/>
            <p:cNvGrpSpPr/>
            <p:nvPr/>
          </p:nvGrpSpPr>
          <p:grpSpPr>
            <a:xfrm>
              <a:off x="1373040" y="2808899"/>
              <a:ext cx="2470832" cy="2470832"/>
              <a:chOff x="0" y="0"/>
              <a:chExt cx="2470831" cy="2470831"/>
            </a:xfrm>
          </p:grpSpPr>
          <p:sp>
            <p:nvSpPr>
              <p:cNvPr id="163" name="Circle"/>
              <p:cNvSpPr/>
              <p:nvPr/>
            </p:nvSpPr>
            <p:spPr>
              <a:xfrm>
                <a:off x="0" y="0"/>
                <a:ext cx="2470832" cy="2470832"/>
              </a:xfrm>
              <a:prstGeom prst="ellipse">
                <a:avLst/>
              </a:prstGeom>
              <a:noFill/>
              <a:ln w="152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164" name="Arrow"/>
              <p:cNvSpPr/>
              <p:nvPr/>
            </p:nvSpPr>
            <p:spPr>
              <a:xfrm rot="16080000">
                <a:off x="115637" y="146076"/>
                <a:ext cx="2195159" cy="2195159"/>
              </a:xfrm>
              <a:prstGeom prst="rightArrow">
                <a:avLst>
                  <a:gd name="adj1" fmla="val 32000"/>
                  <a:gd name="adj2" fmla="val 64000"/>
                </a:avLst>
              </a:prstGeom>
              <a:noFill/>
              <a:ln w="152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165" name="Arrow"/>
              <p:cNvSpPr/>
              <p:nvPr/>
            </p:nvSpPr>
            <p:spPr>
              <a:xfrm rot="16080000">
                <a:off x="325357" y="605088"/>
                <a:ext cx="1804552" cy="1804552"/>
              </a:xfrm>
              <a:prstGeom prst="rightArrow">
                <a:avLst>
                  <a:gd name="adj1" fmla="val 32000"/>
                  <a:gd name="adj2" fmla="val 64000"/>
                </a:avLst>
              </a:prstGeom>
              <a:noFill/>
              <a:ln w="152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</p:grpSp>
      </p:grpSp>
      <p:grpSp>
        <p:nvGrpSpPr>
          <p:cNvPr id="173" name="Group">
            <a:hlinkClick r:id="rId4" action="ppaction://hlinksldjump"/>
          </p:cNvPr>
          <p:cNvGrpSpPr/>
          <p:nvPr/>
        </p:nvGrpSpPr>
        <p:grpSpPr>
          <a:xfrm>
            <a:off x="1226654" y="3611650"/>
            <a:ext cx="5039112" cy="8061976"/>
            <a:chOff x="0" y="0"/>
            <a:chExt cx="5039110" cy="8061974"/>
          </a:xfrm>
        </p:grpSpPr>
        <p:sp>
          <p:nvSpPr>
            <p:cNvPr id="168" name="Rounded Rectangle"/>
            <p:cNvSpPr/>
            <p:nvPr/>
          </p:nvSpPr>
          <p:spPr>
            <a:xfrm>
              <a:off x="0" y="0"/>
              <a:ext cx="5039111" cy="8061975"/>
            </a:xfrm>
            <a:prstGeom prst="roundRect">
              <a:avLst>
                <a:gd name="adj" fmla="val 2847"/>
              </a:avLst>
            </a:prstGeom>
            <a:solidFill>
              <a:srgbClr val="FF2600"/>
            </a:solidFill>
            <a:ln w="2286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spcBef>
                  <a:spcPts val="0"/>
                </a:spcBef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grpSp>
          <p:nvGrpSpPr>
            <p:cNvPr id="172" name="Group"/>
            <p:cNvGrpSpPr/>
            <p:nvPr/>
          </p:nvGrpSpPr>
          <p:grpSpPr>
            <a:xfrm>
              <a:off x="1297467" y="2808899"/>
              <a:ext cx="2444177" cy="2444177"/>
              <a:chOff x="0" y="0"/>
              <a:chExt cx="2444175" cy="2444175"/>
            </a:xfrm>
          </p:grpSpPr>
          <p:sp>
            <p:nvSpPr>
              <p:cNvPr id="169" name="Star"/>
              <p:cNvSpPr/>
              <p:nvPr/>
            </p:nvSpPr>
            <p:spPr>
              <a:xfrm>
                <a:off x="112192" y="128508"/>
                <a:ext cx="2202293" cy="2195303"/>
              </a:xfrm>
              <a:prstGeom prst="star12">
                <a:avLst>
                  <a:gd name="adj" fmla="val 33492"/>
                </a:avLst>
              </a:prstGeom>
              <a:noFill/>
              <a:ln w="152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170" name="Circle"/>
              <p:cNvSpPr/>
              <p:nvPr/>
            </p:nvSpPr>
            <p:spPr>
              <a:xfrm>
                <a:off x="694459" y="678105"/>
                <a:ext cx="1055258" cy="1055258"/>
              </a:xfrm>
              <a:prstGeom prst="ellipse">
                <a:avLst/>
              </a:prstGeom>
              <a:noFill/>
              <a:ln w="152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171" name="Circle"/>
              <p:cNvSpPr/>
              <p:nvPr/>
            </p:nvSpPr>
            <p:spPr>
              <a:xfrm>
                <a:off x="0" y="0"/>
                <a:ext cx="2444176" cy="2444176"/>
              </a:xfrm>
              <a:prstGeom prst="ellipse">
                <a:avLst/>
              </a:prstGeom>
              <a:noFill/>
              <a:ln w="152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</p:grpSp>
      </p:grpSp>
      <p:grpSp>
        <p:nvGrpSpPr>
          <p:cNvPr id="179" name="Group">
            <a:hlinkClick r:id="rId5" action="ppaction://hlinksldjump"/>
          </p:cNvPr>
          <p:cNvGrpSpPr/>
          <p:nvPr/>
        </p:nvGrpSpPr>
        <p:grpSpPr>
          <a:xfrm>
            <a:off x="18005952" y="3611650"/>
            <a:ext cx="5226006" cy="8061977"/>
            <a:chOff x="0" y="0"/>
            <a:chExt cx="5226005" cy="8061975"/>
          </a:xfrm>
        </p:grpSpPr>
        <p:sp>
          <p:nvSpPr>
            <p:cNvPr id="174" name="Rounded Rectangle"/>
            <p:cNvSpPr/>
            <p:nvPr/>
          </p:nvSpPr>
          <p:spPr>
            <a:xfrm>
              <a:off x="0" y="0"/>
              <a:ext cx="5226006" cy="8061976"/>
            </a:xfrm>
            <a:prstGeom prst="roundRect">
              <a:avLst>
                <a:gd name="adj" fmla="val 2724"/>
              </a:avLst>
            </a:prstGeom>
            <a:solidFill>
              <a:srgbClr val="237A65"/>
            </a:solidFill>
            <a:ln w="2286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spcBef>
                  <a:spcPts val="0"/>
                </a:spcBef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grpSp>
          <p:nvGrpSpPr>
            <p:cNvPr id="178" name="Group"/>
            <p:cNvGrpSpPr/>
            <p:nvPr/>
          </p:nvGrpSpPr>
          <p:grpSpPr>
            <a:xfrm>
              <a:off x="1377587" y="2795571"/>
              <a:ext cx="2470833" cy="2470833"/>
              <a:chOff x="0" y="0"/>
              <a:chExt cx="2470831" cy="2470831"/>
            </a:xfrm>
          </p:grpSpPr>
          <p:sp>
            <p:nvSpPr>
              <p:cNvPr id="175" name="Circle"/>
              <p:cNvSpPr/>
              <p:nvPr/>
            </p:nvSpPr>
            <p:spPr>
              <a:xfrm>
                <a:off x="0" y="0"/>
                <a:ext cx="2470832" cy="2470832"/>
              </a:xfrm>
              <a:prstGeom prst="ellipse">
                <a:avLst/>
              </a:prstGeom>
              <a:noFill/>
              <a:ln w="152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176" name="Star"/>
              <p:cNvSpPr/>
              <p:nvPr/>
            </p:nvSpPr>
            <p:spPr>
              <a:xfrm>
                <a:off x="321155" y="394646"/>
                <a:ext cx="1859994" cy="1741414"/>
              </a:xfrm>
              <a:prstGeom prst="star5">
                <a:avLst>
                  <a:gd name="adj" fmla="val 19100"/>
                  <a:gd name="hf" fmla="val 105146"/>
                  <a:gd name="vf" fmla="val 110557"/>
                </a:avLst>
              </a:prstGeom>
              <a:noFill/>
              <a:ln w="152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177" name="Circle"/>
              <p:cNvSpPr/>
              <p:nvPr/>
            </p:nvSpPr>
            <p:spPr>
              <a:xfrm>
                <a:off x="895252" y="12257"/>
                <a:ext cx="677381" cy="677380"/>
              </a:xfrm>
              <a:prstGeom prst="ellipse">
                <a:avLst/>
              </a:prstGeom>
              <a:solidFill>
                <a:srgbClr val="237A65"/>
              </a:solidFill>
              <a:ln w="152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</p:grpSp>
      </p:grpSp>
      <p:sp>
        <p:nvSpPr>
          <p:cNvPr id="180" name="Scegli un colore !"/>
          <p:cNvSpPr txBox="1"/>
          <p:nvPr/>
        </p:nvSpPr>
        <p:spPr>
          <a:xfrm>
            <a:off x="7778328" y="906788"/>
            <a:ext cx="8763191" cy="13537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5400"/>
              </a:spcBef>
              <a:defRPr sz="8300" i="1">
                <a:solidFill>
                  <a:srgbClr val="FFFFFF"/>
                </a:solidFill>
              </a:defRPr>
            </a:lvl1pPr>
          </a:lstStyle>
          <a:p>
            <a:r>
              <a:t>Scegli un colore !</a:t>
            </a:r>
          </a:p>
        </p:txBody>
      </p:sp>
      <p:sp>
        <p:nvSpPr>
          <p:cNvPr id="181" name="Reach! - Copyright 2020 - Ilaria Vilkelis"/>
          <p:cNvSpPr txBox="1"/>
          <p:nvPr/>
        </p:nvSpPr>
        <p:spPr>
          <a:xfrm>
            <a:off x="7789047" y="12624558"/>
            <a:ext cx="8752472" cy="659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700"/>
            </a:lvl1pPr>
          </a:lstStyle>
          <a:p>
            <a:r>
              <a:t>Reach! - Copyright 2020 - Ilaria Vilkelis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Ti sei mai commosso/a al cinema, quale film proiettavano?"/>
          <p:cNvSpPr txBox="1"/>
          <p:nvPr/>
        </p:nvSpPr>
        <p:spPr>
          <a:xfrm>
            <a:off x="1981202" y="2756744"/>
            <a:ext cx="19495488" cy="7626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 err="1"/>
              <a:t>Ti</a:t>
            </a:r>
            <a:r>
              <a:rPr dirty="0"/>
              <a:t> sei </a:t>
            </a:r>
            <a:r>
              <a:rPr dirty="0" err="1"/>
              <a:t>mai</a:t>
            </a:r>
            <a:r>
              <a:rPr dirty="0"/>
              <a:t> </a:t>
            </a:r>
            <a:r>
              <a:rPr dirty="0" err="1"/>
              <a:t>commosso</a:t>
            </a:r>
            <a:r>
              <a:rPr dirty="0"/>
              <a:t>/a al cinema, quale film </a:t>
            </a:r>
            <a:r>
              <a:rPr dirty="0" err="1"/>
              <a:t>proiettavano</a:t>
            </a:r>
            <a:r>
              <a:rPr dirty="0"/>
              <a:t>?</a:t>
            </a:r>
          </a:p>
        </p:txBody>
      </p:sp>
      <p:sp>
        <p:nvSpPr>
          <p:cNvPr id="256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Raccontaci di tre qualità che ammiri in una persona con la quale stai giocando."/>
          <p:cNvSpPr txBox="1"/>
          <p:nvPr/>
        </p:nvSpPr>
        <p:spPr>
          <a:xfrm>
            <a:off x="2444256" y="1137165"/>
            <a:ext cx="19495488" cy="114873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1200"/>
              </a:spcBef>
              <a:defRPr sz="12000"/>
            </a:pPr>
            <a:r>
              <a:rPr dirty="0" err="1"/>
              <a:t>Raccontaci</a:t>
            </a:r>
            <a:r>
              <a:rPr dirty="0"/>
              <a:t> di </a:t>
            </a:r>
            <a:r>
              <a:rPr dirty="0" err="1"/>
              <a:t>tre</a:t>
            </a:r>
            <a:r>
              <a:rPr dirty="0"/>
              <a:t> </a:t>
            </a:r>
            <a:r>
              <a:rPr dirty="0" err="1"/>
              <a:t>qualità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ammiri</a:t>
            </a:r>
            <a:r>
              <a:rPr dirty="0"/>
              <a:t> in una persona con la quale </a:t>
            </a:r>
            <a:r>
              <a:rPr dirty="0" err="1"/>
              <a:t>stai</a:t>
            </a:r>
            <a:r>
              <a:rPr dirty="0"/>
              <a:t> </a:t>
            </a:r>
            <a:r>
              <a:rPr dirty="0" err="1"/>
              <a:t>giocando</a:t>
            </a:r>
            <a:r>
              <a:rPr dirty="0"/>
              <a:t>.</a:t>
            </a:r>
          </a:p>
          <a:p>
            <a:pPr algn="ctr">
              <a:spcBef>
                <a:spcPts val="1200"/>
              </a:spcBef>
              <a:defRPr sz="12000"/>
            </a:pPr>
            <a:endParaRPr dirty="0"/>
          </a:p>
        </p:txBody>
      </p:sp>
      <p:sp>
        <p:nvSpPr>
          <p:cNvPr id="259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Ti hanno chiesto di dare un premio a o un membro dello staff, a chi lo daresti e con quale motivazione?"/>
          <p:cNvSpPr txBox="1"/>
          <p:nvPr/>
        </p:nvSpPr>
        <p:spPr>
          <a:xfrm>
            <a:off x="1631680" y="1443712"/>
            <a:ext cx="21120640" cy="114873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1200"/>
              </a:spcBef>
              <a:buFont typeface="Garamond"/>
              <a:defRPr sz="12000"/>
            </a:pPr>
            <a:r>
              <a:rPr dirty="0" err="1"/>
              <a:t>Ti</a:t>
            </a:r>
            <a:r>
              <a:rPr dirty="0"/>
              <a:t> </a:t>
            </a:r>
            <a:r>
              <a:rPr dirty="0" err="1"/>
              <a:t>hanno</a:t>
            </a:r>
            <a:r>
              <a:rPr dirty="0"/>
              <a:t> </a:t>
            </a:r>
            <a:r>
              <a:rPr dirty="0" err="1"/>
              <a:t>chiesto</a:t>
            </a:r>
            <a:r>
              <a:rPr dirty="0"/>
              <a:t> di dare un </a:t>
            </a:r>
            <a:r>
              <a:rPr dirty="0" err="1"/>
              <a:t>premio</a:t>
            </a:r>
            <a:r>
              <a:rPr dirty="0"/>
              <a:t> a o un </a:t>
            </a:r>
            <a:r>
              <a:rPr dirty="0" err="1"/>
              <a:t>membro</a:t>
            </a:r>
            <a:r>
              <a:rPr dirty="0"/>
              <a:t> </a:t>
            </a:r>
            <a:r>
              <a:rPr dirty="0" err="1"/>
              <a:t>dello</a:t>
            </a:r>
            <a:r>
              <a:rPr dirty="0"/>
              <a:t> staff, a chi lo </a:t>
            </a:r>
            <a:r>
              <a:rPr dirty="0" err="1"/>
              <a:t>daresti</a:t>
            </a:r>
            <a:r>
              <a:rPr dirty="0"/>
              <a:t> e con quale </a:t>
            </a:r>
            <a:r>
              <a:rPr dirty="0" err="1"/>
              <a:t>motivazione</a:t>
            </a:r>
            <a:r>
              <a:rPr dirty="0"/>
              <a:t>?</a:t>
            </a:r>
          </a:p>
          <a:p>
            <a:pPr algn="ctr">
              <a:spcBef>
                <a:spcPts val="1200"/>
              </a:spcBef>
              <a:buFont typeface="Garamond"/>
              <a:defRPr sz="12000"/>
            </a:pPr>
            <a:endParaRPr dirty="0"/>
          </a:p>
        </p:txBody>
      </p:sp>
      <p:sp>
        <p:nvSpPr>
          <p:cNvPr id="262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Che cosa ti piace fare che faresti ogni giorno se fosse possibile?"/>
          <p:cNvSpPr txBox="1"/>
          <p:nvPr/>
        </p:nvSpPr>
        <p:spPr>
          <a:xfrm>
            <a:off x="2660937" y="2495304"/>
            <a:ext cx="19495489" cy="96331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1200"/>
              </a:spcBef>
              <a:buFont typeface="Garamond"/>
              <a:defRPr sz="12000"/>
            </a:pPr>
            <a:r>
              <a:rPr dirty="0"/>
              <a:t>Che </a:t>
            </a:r>
            <a:r>
              <a:rPr dirty="0" err="1"/>
              <a:t>cosa</a:t>
            </a:r>
            <a:r>
              <a:rPr dirty="0"/>
              <a:t> </a:t>
            </a:r>
            <a:r>
              <a:rPr dirty="0" err="1"/>
              <a:t>ti</a:t>
            </a:r>
            <a:r>
              <a:rPr dirty="0"/>
              <a:t> </a:t>
            </a:r>
            <a:r>
              <a:rPr dirty="0" err="1"/>
              <a:t>piace</a:t>
            </a:r>
            <a:r>
              <a:rPr dirty="0"/>
              <a:t> fare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faresti</a:t>
            </a:r>
            <a:r>
              <a:rPr dirty="0"/>
              <a:t> </a:t>
            </a:r>
            <a:r>
              <a:rPr dirty="0" err="1"/>
              <a:t>ogni</a:t>
            </a:r>
            <a:r>
              <a:rPr dirty="0"/>
              <a:t> </a:t>
            </a:r>
            <a:r>
              <a:rPr dirty="0" err="1"/>
              <a:t>giorno</a:t>
            </a:r>
            <a:r>
              <a:rPr dirty="0"/>
              <a:t> se fosse </a:t>
            </a:r>
            <a:r>
              <a:rPr dirty="0" err="1"/>
              <a:t>possibile</a:t>
            </a:r>
            <a:r>
              <a:rPr dirty="0"/>
              <a:t>?</a:t>
            </a:r>
          </a:p>
          <a:p>
            <a:pPr algn="ctr">
              <a:spcBef>
                <a:spcPts val="1200"/>
              </a:spcBef>
              <a:defRPr sz="12000"/>
            </a:pPr>
            <a:endParaRPr dirty="0"/>
          </a:p>
        </p:txBody>
      </p:sp>
      <p:sp>
        <p:nvSpPr>
          <p:cNvPr id="265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68" name="1">
            <a:hlinkClick r:id="rId3" action="ppaction://hlinksldjump"/>
          </p:cNvPr>
          <p:cNvSpPr/>
          <p:nvPr/>
        </p:nvSpPr>
        <p:spPr>
          <a:xfrm>
            <a:off x="6742383" y="2658412"/>
            <a:ext cx="1818672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</a:t>
            </a:r>
          </a:p>
        </p:txBody>
      </p:sp>
      <p:sp>
        <p:nvSpPr>
          <p:cNvPr id="269" name="2">
            <a:hlinkClick r:id="rId4" action="ppaction://hlinksldjump"/>
          </p:cNvPr>
          <p:cNvSpPr/>
          <p:nvPr/>
        </p:nvSpPr>
        <p:spPr>
          <a:xfrm>
            <a:off x="8930491" y="2658412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2</a:t>
            </a:r>
          </a:p>
        </p:txBody>
      </p:sp>
      <p:sp>
        <p:nvSpPr>
          <p:cNvPr id="270" name="3">
            <a:hlinkClick r:id="rId5" action="ppaction://hlinksldjump"/>
          </p:cNvPr>
          <p:cNvSpPr/>
          <p:nvPr/>
        </p:nvSpPr>
        <p:spPr>
          <a:xfrm>
            <a:off x="11210164" y="2658412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3</a:t>
            </a:r>
          </a:p>
        </p:txBody>
      </p:sp>
      <p:sp>
        <p:nvSpPr>
          <p:cNvPr id="271" name="4">
            <a:hlinkClick r:id="rId6" action="ppaction://hlinksldjump"/>
          </p:cNvPr>
          <p:cNvSpPr/>
          <p:nvPr/>
        </p:nvSpPr>
        <p:spPr>
          <a:xfrm>
            <a:off x="13489838" y="2658412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4</a:t>
            </a:r>
          </a:p>
        </p:txBody>
      </p:sp>
      <p:sp>
        <p:nvSpPr>
          <p:cNvPr id="272" name="5">
            <a:hlinkClick r:id="rId7" action="ppaction://hlinksldjump"/>
          </p:cNvPr>
          <p:cNvSpPr/>
          <p:nvPr/>
        </p:nvSpPr>
        <p:spPr>
          <a:xfrm>
            <a:off x="15769511" y="2658412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5</a:t>
            </a:r>
          </a:p>
        </p:txBody>
      </p:sp>
      <p:sp>
        <p:nvSpPr>
          <p:cNvPr id="273" name="6">
            <a:hlinkClick r:id="rId8" action="ppaction://hlinksldjump"/>
          </p:cNvPr>
          <p:cNvSpPr/>
          <p:nvPr/>
        </p:nvSpPr>
        <p:spPr>
          <a:xfrm>
            <a:off x="6742383" y="5245775"/>
            <a:ext cx="1818672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6</a:t>
            </a:r>
          </a:p>
        </p:txBody>
      </p:sp>
      <p:sp>
        <p:nvSpPr>
          <p:cNvPr id="274" name="7">
            <a:hlinkClick r:id="rId9" action="ppaction://hlinksldjump"/>
          </p:cNvPr>
          <p:cNvSpPr/>
          <p:nvPr/>
        </p:nvSpPr>
        <p:spPr>
          <a:xfrm>
            <a:off x="8976273" y="5245775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7</a:t>
            </a:r>
          </a:p>
        </p:txBody>
      </p:sp>
      <p:sp>
        <p:nvSpPr>
          <p:cNvPr id="275" name="8">
            <a:hlinkClick r:id="rId10" action="ppaction://hlinksldjump"/>
          </p:cNvPr>
          <p:cNvSpPr/>
          <p:nvPr/>
        </p:nvSpPr>
        <p:spPr>
          <a:xfrm>
            <a:off x="11301729" y="5245775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8</a:t>
            </a:r>
          </a:p>
        </p:txBody>
      </p:sp>
      <p:sp>
        <p:nvSpPr>
          <p:cNvPr id="276" name="9">
            <a:hlinkClick r:id="rId11" action="ppaction://hlinksldjump"/>
          </p:cNvPr>
          <p:cNvSpPr/>
          <p:nvPr/>
        </p:nvSpPr>
        <p:spPr>
          <a:xfrm>
            <a:off x="13489838" y="5245775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9</a:t>
            </a:r>
          </a:p>
        </p:txBody>
      </p:sp>
      <p:sp>
        <p:nvSpPr>
          <p:cNvPr id="277" name="10">
            <a:hlinkClick r:id="rId12" action="ppaction://hlinksldjump"/>
          </p:cNvPr>
          <p:cNvSpPr/>
          <p:nvPr/>
        </p:nvSpPr>
        <p:spPr>
          <a:xfrm>
            <a:off x="15677945" y="5245775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10</a:t>
            </a:r>
          </a:p>
        </p:txBody>
      </p:sp>
      <p:sp>
        <p:nvSpPr>
          <p:cNvPr id="278" name="11">
            <a:hlinkClick r:id="rId13" action="ppaction://hlinksldjump"/>
          </p:cNvPr>
          <p:cNvSpPr/>
          <p:nvPr/>
        </p:nvSpPr>
        <p:spPr>
          <a:xfrm>
            <a:off x="6742383" y="7833138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11</a:t>
            </a:r>
          </a:p>
        </p:txBody>
      </p:sp>
      <p:sp>
        <p:nvSpPr>
          <p:cNvPr id="279" name="12">
            <a:hlinkClick r:id="rId14" action="ppaction://hlinksldjump"/>
          </p:cNvPr>
          <p:cNvSpPr/>
          <p:nvPr/>
        </p:nvSpPr>
        <p:spPr>
          <a:xfrm>
            <a:off x="8976273" y="7833138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12</a:t>
            </a:r>
          </a:p>
        </p:txBody>
      </p:sp>
      <p:sp>
        <p:nvSpPr>
          <p:cNvPr id="280" name="13">
            <a:hlinkClick r:id="rId15" action="ppaction://hlinksldjump"/>
          </p:cNvPr>
          <p:cNvSpPr/>
          <p:nvPr/>
        </p:nvSpPr>
        <p:spPr>
          <a:xfrm>
            <a:off x="11301729" y="7833138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13</a:t>
            </a:r>
          </a:p>
        </p:txBody>
      </p:sp>
      <p:sp>
        <p:nvSpPr>
          <p:cNvPr id="281" name="14">
            <a:hlinkClick r:id="rId16" action="ppaction://hlinksldjump"/>
          </p:cNvPr>
          <p:cNvSpPr/>
          <p:nvPr/>
        </p:nvSpPr>
        <p:spPr>
          <a:xfrm>
            <a:off x="13398272" y="7833138"/>
            <a:ext cx="1818672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14</a:t>
            </a:r>
          </a:p>
        </p:txBody>
      </p:sp>
      <p:sp>
        <p:nvSpPr>
          <p:cNvPr id="282" name="15">
            <a:hlinkClick r:id="rId17" action="ppaction://hlinksldjump"/>
          </p:cNvPr>
          <p:cNvSpPr/>
          <p:nvPr/>
        </p:nvSpPr>
        <p:spPr>
          <a:xfrm>
            <a:off x="15677945" y="7833138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15</a:t>
            </a:r>
          </a:p>
        </p:txBody>
      </p:sp>
      <p:sp>
        <p:nvSpPr>
          <p:cNvPr id="283" name="17">
            <a:hlinkClick r:id="rId18" action="ppaction://hlinksldjump"/>
          </p:cNvPr>
          <p:cNvSpPr/>
          <p:nvPr/>
        </p:nvSpPr>
        <p:spPr>
          <a:xfrm>
            <a:off x="8976273" y="10420501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17</a:t>
            </a:r>
          </a:p>
        </p:txBody>
      </p:sp>
      <p:sp>
        <p:nvSpPr>
          <p:cNvPr id="284" name="18">
            <a:hlinkClick r:id="rId19" action="ppaction://hlinksldjump"/>
          </p:cNvPr>
          <p:cNvSpPr/>
          <p:nvPr/>
        </p:nvSpPr>
        <p:spPr>
          <a:xfrm>
            <a:off x="11210164" y="10420501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18</a:t>
            </a:r>
          </a:p>
        </p:txBody>
      </p:sp>
      <p:sp>
        <p:nvSpPr>
          <p:cNvPr id="285" name="19">
            <a:hlinkClick r:id="rId20" action="ppaction://hlinksldjump"/>
          </p:cNvPr>
          <p:cNvSpPr/>
          <p:nvPr/>
        </p:nvSpPr>
        <p:spPr>
          <a:xfrm>
            <a:off x="13444055" y="10420501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19</a:t>
            </a:r>
          </a:p>
        </p:txBody>
      </p:sp>
      <p:sp>
        <p:nvSpPr>
          <p:cNvPr id="286" name="20">
            <a:hlinkClick r:id="rId21" action="ppaction://hlinksldjump"/>
          </p:cNvPr>
          <p:cNvSpPr/>
          <p:nvPr/>
        </p:nvSpPr>
        <p:spPr>
          <a:xfrm>
            <a:off x="15677945" y="10420501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20</a:t>
            </a:r>
          </a:p>
        </p:txBody>
      </p:sp>
      <p:sp>
        <p:nvSpPr>
          <p:cNvPr id="287" name="16">
            <a:hlinkClick r:id="rId22" action="ppaction://hlinksldjump"/>
          </p:cNvPr>
          <p:cNvSpPr/>
          <p:nvPr/>
        </p:nvSpPr>
        <p:spPr>
          <a:xfrm>
            <a:off x="6742383" y="10420501"/>
            <a:ext cx="1818672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16</a:t>
            </a:r>
          </a:p>
        </p:txBody>
      </p:sp>
      <p:sp>
        <p:nvSpPr>
          <p:cNvPr id="288" name="Scegli un numero !"/>
          <p:cNvSpPr txBox="1"/>
          <p:nvPr/>
        </p:nvSpPr>
        <p:spPr>
          <a:xfrm>
            <a:off x="7403684" y="829488"/>
            <a:ext cx="9523198" cy="13537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5400"/>
              </a:spcBef>
              <a:defRPr sz="8300" i="1"/>
            </a:lvl1pPr>
          </a:lstStyle>
          <a:p>
            <a:r>
              <a:t>Scegli un numero !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Che cosa fai molto bene, insegnalo ad un altro giocatore."/>
          <p:cNvSpPr txBox="1"/>
          <p:nvPr/>
        </p:nvSpPr>
        <p:spPr>
          <a:xfrm>
            <a:off x="2534258" y="4036715"/>
            <a:ext cx="19315484" cy="5642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buClr>
                <a:srgbClr val="000000"/>
              </a:buClr>
              <a:defRPr sz="12000"/>
            </a:lvl1pPr>
          </a:lstStyle>
          <a:p>
            <a:r>
              <a:rPr dirty="0"/>
              <a:t>Che </a:t>
            </a:r>
            <a:r>
              <a:rPr dirty="0" err="1"/>
              <a:t>cosa</a:t>
            </a:r>
            <a:r>
              <a:rPr dirty="0"/>
              <a:t>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dirty="0"/>
              <a:t>fa</a:t>
            </a:r>
            <a:r>
              <a:rPr lang="en-GB" dirty="0"/>
              <a:t>re</a:t>
            </a:r>
            <a:r>
              <a:rPr dirty="0"/>
              <a:t> molto bene, </a:t>
            </a:r>
            <a:r>
              <a:rPr dirty="0" err="1"/>
              <a:t>insegnalo</a:t>
            </a:r>
            <a:r>
              <a:rPr dirty="0"/>
              <a:t> ad un </a:t>
            </a:r>
            <a:r>
              <a:rPr dirty="0" err="1"/>
              <a:t>altro</a:t>
            </a:r>
            <a:r>
              <a:rPr dirty="0"/>
              <a:t> </a:t>
            </a:r>
            <a:r>
              <a:rPr dirty="0" err="1"/>
              <a:t>giocatore</a:t>
            </a:r>
            <a:r>
              <a:rPr dirty="0"/>
              <a:t>.</a:t>
            </a:r>
          </a:p>
        </p:txBody>
      </p:sp>
      <p:sp>
        <p:nvSpPr>
          <p:cNvPr id="291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Insegna la tua canzone preferita agli altri giocatori"/>
          <p:cNvSpPr txBox="1"/>
          <p:nvPr/>
        </p:nvSpPr>
        <p:spPr>
          <a:xfrm>
            <a:off x="1869648" y="2817816"/>
            <a:ext cx="20036307" cy="7626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buClr>
                <a:srgbClr val="000000"/>
              </a:buClr>
              <a:defRPr sz="12000"/>
            </a:lvl1pPr>
          </a:lstStyle>
          <a:p>
            <a:r>
              <a:t>Insegna la tua canzone preferita agli altri giocatori</a:t>
            </a:r>
          </a:p>
        </p:txBody>
      </p:sp>
      <p:sp>
        <p:nvSpPr>
          <p:cNvPr id="294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Conosci uno scioglilingua? condividilo"/>
          <p:cNvSpPr txBox="1"/>
          <p:nvPr/>
        </p:nvSpPr>
        <p:spPr>
          <a:xfrm>
            <a:off x="2746826" y="3638459"/>
            <a:ext cx="18890347" cy="5642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buClr>
                <a:srgbClr val="000000"/>
              </a:buClr>
              <a:defRPr sz="12000"/>
            </a:lvl1pPr>
          </a:lstStyle>
          <a:p>
            <a:r>
              <a:rPr dirty="0" err="1"/>
              <a:t>Conosci</a:t>
            </a:r>
            <a:r>
              <a:rPr dirty="0"/>
              <a:t> </a:t>
            </a:r>
            <a:r>
              <a:rPr dirty="0" err="1"/>
              <a:t>uno</a:t>
            </a:r>
            <a:r>
              <a:rPr dirty="0"/>
              <a:t> </a:t>
            </a:r>
            <a:r>
              <a:rPr dirty="0" err="1"/>
              <a:t>scioglilingua</a:t>
            </a:r>
            <a:r>
              <a:rPr lang="en-GB" dirty="0"/>
              <a:t> o un </a:t>
            </a:r>
            <a:r>
              <a:rPr lang="en-GB" dirty="0" err="1"/>
              <a:t>proverbio</a:t>
            </a:r>
            <a:r>
              <a:rPr dirty="0"/>
              <a:t>? </a:t>
            </a:r>
            <a:r>
              <a:rPr lang="en-GB" dirty="0"/>
              <a:t>C</a:t>
            </a:r>
            <a:r>
              <a:rPr dirty="0" err="1"/>
              <a:t>ondividilo</a:t>
            </a:r>
            <a:r>
              <a:rPr lang="en-GB" dirty="0"/>
              <a:t>.</a:t>
            </a:r>
            <a:endParaRPr dirty="0"/>
          </a:p>
        </p:txBody>
      </p:sp>
      <p:sp>
        <p:nvSpPr>
          <p:cNvPr id="297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Ti ricordi una poesia, insegnala agli altri giocatori"/>
          <p:cNvSpPr txBox="1"/>
          <p:nvPr/>
        </p:nvSpPr>
        <p:spPr>
          <a:xfrm>
            <a:off x="2256456" y="5136184"/>
            <a:ext cx="19871088" cy="3795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buClr>
                <a:srgbClr val="000000"/>
              </a:buClr>
              <a:defRPr sz="12000"/>
            </a:lvl1pPr>
          </a:lstStyle>
          <a:p>
            <a:r>
              <a:rPr lang="en-GB" dirty="0"/>
              <a:t>I</a:t>
            </a:r>
            <a:r>
              <a:rPr dirty="0" err="1"/>
              <a:t>nsegna</a:t>
            </a:r>
            <a:r>
              <a:rPr dirty="0"/>
              <a:t> </a:t>
            </a:r>
            <a:r>
              <a:rPr dirty="0" err="1"/>
              <a:t>agli</a:t>
            </a:r>
            <a:r>
              <a:rPr dirty="0"/>
              <a:t> </a:t>
            </a:r>
            <a:r>
              <a:rPr dirty="0" err="1"/>
              <a:t>altri</a:t>
            </a:r>
            <a:r>
              <a:rPr dirty="0"/>
              <a:t> </a:t>
            </a:r>
            <a:r>
              <a:rPr dirty="0" err="1"/>
              <a:t>giocatori</a:t>
            </a:r>
            <a:r>
              <a:rPr lang="en-GB" dirty="0"/>
              <a:t> una </a:t>
            </a:r>
            <a:r>
              <a:rPr lang="en-GB" dirty="0" err="1"/>
              <a:t>poesia</a:t>
            </a:r>
            <a:r>
              <a:rPr lang="en-GB" dirty="0"/>
              <a:t>.</a:t>
            </a:r>
            <a:endParaRPr dirty="0"/>
          </a:p>
        </p:txBody>
      </p:sp>
      <p:sp>
        <p:nvSpPr>
          <p:cNvPr id="300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03" name="Che consiglio daresti a una ragazza invitata alla sua prima festa?"/>
          <p:cNvSpPr txBox="1"/>
          <p:nvPr/>
        </p:nvSpPr>
        <p:spPr>
          <a:xfrm>
            <a:off x="2945400" y="4036715"/>
            <a:ext cx="18439766" cy="5642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buFont typeface="Garamond"/>
              <a:defRPr sz="12000"/>
            </a:lvl1pPr>
          </a:lstStyle>
          <a:p>
            <a:r>
              <a:rPr dirty="0"/>
              <a:t>Che </a:t>
            </a:r>
            <a:r>
              <a:rPr dirty="0" err="1"/>
              <a:t>consiglio</a:t>
            </a:r>
            <a:r>
              <a:rPr dirty="0"/>
              <a:t> </a:t>
            </a:r>
            <a:r>
              <a:rPr dirty="0" err="1"/>
              <a:t>daresti</a:t>
            </a:r>
            <a:r>
              <a:rPr dirty="0"/>
              <a:t> a una </a:t>
            </a:r>
            <a:r>
              <a:rPr dirty="0" err="1"/>
              <a:t>ragazza</a:t>
            </a:r>
            <a:r>
              <a:rPr dirty="0"/>
              <a:t> </a:t>
            </a:r>
            <a:r>
              <a:rPr dirty="0" err="1"/>
              <a:t>invitata</a:t>
            </a:r>
            <a:r>
              <a:rPr dirty="0"/>
              <a:t> a</a:t>
            </a:r>
            <a:r>
              <a:rPr lang="en-GB" dirty="0"/>
              <a:t> una </a:t>
            </a:r>
            <a:r>
              <a:rPr lang="en-GB" dirty="0" err="1"/>
              <a:t>cena</a:t>
            </a:r>
            <a:r>
              <a:rPr lang="en-GB" dirty="0"/>
              <a:t> per due</a:t>
            </a:r>
            <a:r>
              <a:rPr dirty="0"/>
              <a:t>?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4" name="1">
            <a:hlinkClick r:id="rId3" action="ppaction://hlinksldjump"/>
          </p:cNvPr>
          <p:cNvSpPr/>
          <p:nvPr/>
        </p:nvSpPr>
        <p:spPr>
          <a:xfrm>
            <a:off x="6740587" y="2511988"/>
            <a:ext cx="1819275" cy="1850694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</a:t>
            </a:r>
          </a:p>
        </p:txBody>
      </p:sp>
      <p:sp>
        <p:nvSpPr>
          <p:cNvPr id="185" name="2">
            <a:hlinkClick r:id="rId4" action="ppaction://hlinksldjump"/>
          </p:cNvPr>
          <p:cNvSpPr/>
          <p:nvPr/>
        </p:nvSpPr>
        <p:spPr>
          <a:xfrm>
            <a:off x="8929420" y="2511988"/>
            <a:ext cx="1819274" cy="1850694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2</a:t>
            </a:r>
          </a:p>
        </p:txBody>
      </p:sp>
      <p:sp>
        <p:nvSpPr>
          <p:cNvPr id="186" name="3">
            <a:hlinkClick r:id="rId5" action="ppaction://hlinksldjump"/>
          </p:cNvPr>
          <p:cNvSpPr/>
          <p:nvPr/>
        </p:nvSpPr>
        <p:spPr>
          <a:xfrm>
            <a:off x="11209848" y="2511988"/>
            <a:ext cx="1819275" cy="1850694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3</a:t>
            </a:r>
          </a:p>
        </p:txBody>
      </p:sp>
      <p:sp>
        <p:nvSpPr>
          <p:cNvPr id="187" name="4">
            <a:hlinkClick r:id="rId6" action="ppaction://hlinksldjump"/>
          </p:cNvPr>
          <p:cNvSpPr/>
          <p:nvPr/>
        </p:nvSpPr>
        <p:spPr>
          <a:xfrm>
            <a:off x="13490275" y="2511988"/>
            <a:ext cx="1819275" cy="1850694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4</a:t>
            </a:r>
          </a:p>
        </p:txBody>
      </p:sp>
      <p:sp>
        <p:nvSpPr>
          <p:cNvPr id="188" name="5">
            <a:hlinkClick r:id="rId7" action="ppaction://hlinksldjump"/>
          </p:cNvPr>
          <p:cNvSpPr/>
          <p:nvPr/>
        </p:nvSpPr>
        <p:spPr>
          <a:xfrm>
            <a:off x="15770704" y="2511988"/>
            <a:ext cx="1819274" cy="1850694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5</a:t>
            </a:r>
          </a:p>
        </p:txBody>
      </p:sp>
      <p:sp>
        <p:nvSpPr>
          <p:cNvPr id="189" name="6">
            <a:hlinkClick r:id="rId8" action="ppaction://hlinksldjump"/>
          </p:cNvPr>
          <p:cNvSpPr/>
          <p:nvPr/>
        </p:nvSpPr>
        <p:spPr>
          <a:xfrm>
            <a:off x="6740587" y="5146232"/>
            <a:ext cx="1819275" cy="1850694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6</a:t>
            </a:r>
          </a:p>
        </p:txBody>
      </p:sp>
      <p:sp>
        <p:nvSpPr>
          <p:cNvPr id="190" name="7">
            <a:hlinkClick r:id="rId9" action="ppaction://hlinksldjump"/>
          </p:cNvPr>
          <p:cNvSpPr/>
          <p:nvPr/>
        </p:nvSpPr>
        <p:spPr>
          <a:xfrm>
            <a:off x="8975218" y="5146232"/>
            <a:ext cx="1819274" cy="1850694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7</a:t>
            </a:r>
          </a:p>
        </p:txBody>
      </p:sp>
      <p:sp>
        <p:nvSpPr>
          <p:cNvPr id="191" name="8">
            <a:hlinkClick r:id="rId10" action="ppaction://hlinksldjump"/>
          </p:cNvPr>
          <p:cNvSpPr/>
          <p:nvPr/>
        </p:nvSpPr>
        <p:spPr>
          <a:xfrm>
            <a:off x="11301443" y="5146232"/>
            <a:ext cx="1819275" cy="1850694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8</a:t>
            </a:r>
          </a:p>
        </p:txBody>
      </p:sp>
      <p:sp>
        <p:nvSpPr>
          <p:cNvPr id="192" name="9">
            <a:hlinkClick r:id="rId11" action="ppaction://hlinksldjump"/>
          </p:cNvPr>
          <p:cNvSpPr/>
          <p:nvPr/>
        </p:nvSpPr>
        <p:spPr>
          <a:xfrm>
            <a:off x="13490275" y="5146232"/>
            <a:ext cx="1819275" cy="1850694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9</a:t>
            </a:r>
          </a:p>
        </p:txBody>
      </p:sp>
      <p:sp>
        <p:nvSpPr>
          <p:cNvPr id="193" name="10">
            <a:hlinkClick r:id="rId12" action="ppaction://hlinksldjump"/>
          </p:cNvPr>
          <p:cNvSpPr/>
          <p:nvPr/>
        </p:nvSpPr>
        <p:spPr>
          <a:xfrm>
            <a:off x="15679108" y="5146232"/>
            <a:ext cx="1819274" cy="1850694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10</a:t>
            </a:r>
          </a:p>
        </p:txBody>
      </p:sp>
      <p:sp>
        <p:nvSpPr>
          <p:cNvPr id="194" name="11">
            <a:hlinkClick r:id="rId13" action="ppaction://hlinksldjump"/>
          </p:cNvPr>
          <p:cNvSpPr/>
          <p:nvPr/>
        </p:nvSpPr>
        <p:spPr>
          <a:xfrm>
            <a:off x="6740588" y="7780475"/>
            <a:ext cx="1819275" cy="1850694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11</a:t>
            </a:r>
          </a:p>
        </p:txBody>
      </p:sp>
      <p:sp>
        <p:nvSpPr>
          <p:cNvPr id="195" name="12">
            <a:hlinkClick r:id="rId14" action="ppaction://hlinksldjump"/>
          </p:cNvPr>
          <p:cNvSpPr/>
          <p:nvPr/>
        </p:nvSpPr>
        <p:spPr>
          <a:xfrm>
            <a:off x="8975218" y="7780475"/>
            <a:ext cx="1819274" cy="1850694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12</a:t>
            </a:r>
          </a:p>
        </p:txBody>
      </p:sp>
      <p:sp>
        <p:nvSpPr>
          <p:cNvPr id="196" name="13">
            <a:hlinkClick r:id="rId15" action="ppaction://hlinksldjump"/>
          </p:cNvPr>
          <p:cNvSpPr/>
          <p:nvPr/>
        </p:nvSpPr>
        <p:spPr>
          <a:xfrm>
            <a:off x="11301443" y="7780475"/>
            <a:ext cx="1819275" cy="1850694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13</a:t>
            </a:r>
          </a:p>
        </p:txBody>
      </p:sp>
      <p:sp>
        <p:nvSpPr>
          <p:cNvPr id="197" name="14">
            <a:hlinkClick r:id="rId16" action="ppaction://hlinksldjump"/>
          </p:cNvPr>
          <p:cNvSpPr/>
          <p:nvPr/>
        </p:nvSpPr>
        <p:spPr>
          <a:xfrm>
            <a:off x="13398679" y="7780475"/>
            <a:ext cx="1819275" cy="1850694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14</a:t>
            </a:r>
          </a:p>
        </p:txBody>
      </p:sp>
      <p:sp>
        <p:nvSpPr>
          <p:cNvPr id="198" name="15">
            <a:hlinkClick r:id="rId17" action="ppaction://hlinksldjump"/>
          </p:cNvPr>
          <p:cNvSpPr/>
          <p:nvPr/>
        </p:nvSpPr>
        <p:spPr>
          <a:xfrm>
            <a:off x="15679108" y="7780475"/>
            <a:ext cx="1819274" cy="1850694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15</a:t>
            </a:r>
          </a:p>
        </p:txBody>
      </p:sp>
      <p:sp>
        <p:nvSpPr>
          <p:cNvPr id="199" name="17">
            <a:hlinkClick r:id="rId18" action="ppaction://hlinksldjump"/>
          </p:cNvPr>
          <p:cNvSpPr/>
          <p:nvPr/>
        </p:nvSpPr>
        <p:spPr>
          <a:xfrm>
            <a:off x="8975218" y="10414718"/>
            <a:ext cx="1819274" cy="1850694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17</a:t>
            </a:r>
          </a:p>
        </p:txBody>
      </p:sp>
      <p:sp>
        <p:nvSpPr>
          <p:cNvPr id="200" name="18">
            <a:hlinkClick r:id="rId19" action="ppaction://hlinksldjump"/>
          </p:cNvPr>
          <p:cNvSpPr/>
          <p:nvPr/>
        </p:nvSpPr>
        <p:spPr>
          <a:xfrm>
            <a:off x="11209848" y="10414718"/>
            <a:ext cx="1819275" cy="1850694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18</a:t>
            </a:r>
          </a:p>
        </p:txBody>
      </p:sp>
      <p:sp>
        <p:nvSpPr>
          <p:cNvPr id="201" name="19">
            <a:hlinkClick r:id="rId20" action="ppaction://hlinksldjump"/>
          </p:cNvPr>
          <p:cNvSpPr/>
          <p:nvPr/>
        </p:nvSpPr>
        <p:spPr>
          <a:xfrm>
            <a:off x="13444478" y="10414718"/>
            <a:ext cx="1819275" cy="1850694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19</a:t>
            </a:r>
          </a:p>
        </p:txBody>
      </p:sp>
      <p:sp>
        <p:nvSpPr>
          <p:cNvPr id="202" name="20">
            <a:hlinkClick r:id="rId21" action="ppaction://hlinksldjump"/>
          </p:cNvPr>
          <p:cNvSpPr/>
          <p:nvPr/>
        </p:nvSpPr>
        <p:spPr>
          <a:xfrm>
            <a:off x="15679108" y="10414718"/>
            <a:ext cx="1819274" cy="1850694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20</a:t>
            </a:r>
          </a:p>
        </p:txBody>
      </p:sp>
      <p:sp>
        <p:nvSpPr>
          <p:cNvPr id="203" name="16">
            <a:hlinkClick r:id="rId22" action="ppaction://hlinksldjump"/>
          </p:cNvPr>
          <p:cNvSpPr/>
          <p:nvPr/>
        </p:nvSpPr>
        <p:spPr>
          <a:xfrm>
            <a:off x="6740587" y="10414718"/>
            <a:ext cx="1819275" cy="1850694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16</a:t>
            </a:r>
          </a:p>
        </p:txBody>
      </p:sp>
      <p:sp>
        <p:nvSpPr>
          <p:cNvPr id="204" name="Scegli un numero !"/>
          <p:cNvSpPr txBox="1"/>
          <p:nvPr/>
        </p:nvSpPr>
        <p:spPr>
          <a:xfrm>
            <a:off x="7357886" y="607319"/>
            <a:ext cx="9523198" cy="13537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5400"/>
              </a:spcBef>
              <a:defRPr sz="8300" i="1"/>
            </a:lvl1pPr>
          </a:lstStyle>
          <a:p>
            <a:r>
              <a:t>Scegli un numero !</a:t>
            </a: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hiedi a un’altro giocatore di raccontarti che lavoro faceva quando era più giovane."/>
          <p:cNvSpPr txBox="1"/>
          <p:nvPr/>
        </p:nvSpPr>
        <p:spPr>
          <a:xfrm>
            <a:off x="2235382" y="3358207"/>
            <a:ext cx="19913236" cy="7489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buClr>
                <a:srgbClr val="000000"/>
              </a:buClr>
              <a:defRPr sz="12000"/>
            </a:lvl1pPr>
          </a:lstStyle>
          <a:p>
            <a:r>
              <a:rPr dirty="0" err="1"/>
              <a:t>Chiedi</a:t>
            </a:r>
            <a:r>
              <a:rPr dirty="0"/>
              <a:t> a </a:t>
            </a:r>
            <a:r>
              <a:rPr dirty="0" err="1"/>
              <a:t>un’altro</a:t>
            </a:r>
            <a:r>
              <a:rPr dirty="0"/>
              <a:t> </a:t>
            </a:r>
            <a:r>
              <a:rPr dirty="0" err="1"/>
              <a:t>giocatore</a:t>
            </a:r>
            <a:r>
              <a:rPr dirty="0"/>
              <a:t> di </a:t>
            </a:r>
            <a:r>
              <a:rPr dirty="0" err="1"/>
              <a:t>raccontarti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lavoro</a:t>
            </a:r>
            <a:r>
              <a:rPr dirty="0"/>
              <a:t> </a:t>
            </a:r>
            <a:r>
              <a:rPr dirty="0" err="1"/>
              <a:t>faceva</a:t>
            </a:r>
            <a:r>
              <a:rPr dirty="0"/>
              <a:t> </a:t>
            </a:r>
            <a:r>
              <a:rPr dirty="0" err="1"/>
              <a:t>quando</a:t>
            </a:r>
            <a:r>
              <a:rPr dirty="0"/>
              <a:t> era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giovane</a:t>
            </a:r>
            <a:r>
              <a:rPr dirty="0"/>
              <a:t>. </a:t>
            </a:r>
          </a:p>
        </p:txBody>
      </p:sp>
      <p:sp>
        <p:nvSpPr>
          <p:cNvPr id="306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09" name="Che cosa vorresti insegnare a un bambino di cinque anni?"/>
          <p:cNvSpPr txBox="1"/>
          <p:nvPr/>
        </p:nvSpPr>
        <p:spPr>
          <a:xfrm>
            <a:off x="3075993" y="3426708"/>
            <a:ext cx="18178580" cy="7626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buFont typeface="Garamond"/>
              <a:defRPr sz="12000"/>
            </a:lvl1pPr>
          </a:lstStyle>
          <a:p>
            <a:r>
              <a:t>Che cosa vorresti insegnare a un bambino di cinque anni?</a:t>
            </a:r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12" name="A scuola, qual era la tua materia preferita?"/>
          <p:cNvSpPr txBox="1"/>
          <p:nvPr/>
        </p:nvSpPr>
        <p:spPr>
          <a:xfrm>
            <a:off x="1792185" y="4427659"/>
            <a:ext cx="20799631" cy="416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t>A scuola, qual era la tua materia preferita?</a:t>
            </a:r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15" name="Quali fatti ti incuriosiscono e vorresti saperne di più?"/>
          <p:cNvSpPr txBox="1"/>
          <p:nvPr/>
        </p:nvSpPr>
        <p:spPr>
          <a:xfrm>
            <a:off x="3093627" y="3709556"/>
            <a:ext cx="18196746" cy="5619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 err="1"/>
              <a:t>Quali</a:t>
            </a:r>
            <a:r>
              <a:rPr dirty="0"/>
              <a:t> </a:t>
            </a:r>
            <a:r>
              <a:rPr dirty="0" err="1"/>
              <a:t>fatti</a:t>
            </a:r>
            <a:r>
              <a:rPr dirty="0"/>
              <a:t> </a:t>
            </a:r>
            <a:r>
              <a:rPr dirty="0" err="1"/>
              <a:t>ti</a:t>
            </a:r>
            <a:r>
              <a:rPr dirty="0"/>
              <a:t> </a:t>
            </a:r>
            <a:r>
              <a:rPr dirty="0" err="1"/>
              <a:t>incuriosiscono</a:t>
            </a:r>
            <a:r>
              <a:rPr dirty="0"/>
              <a:t> e </a:t>
            </a:r>
            <a:r>
              <a:rPr dirty="0" err="1"/>
              <a:t>vorresti</a:t>
            </a:r>
            <a:r>
              <a:rPr dirty="0"/>
              <a:t> </a:t>
            </a:r>
            <a:r>
              <a:rPr dirty="0" err="1"/>
              <a:t>saperne</a:t>
            </a:r>
            <a:r>
              <a:rPr dirty="0"/>
              <a:t> di </a:t>
            </a:r>
            <a:r>
              <a:rPr dirty="0" err="1"/>
              <a:t>più</a:t>
            </a:r>
            <a:r>
              <a:rPr dirty="0"/>
              <a:t>?</a:t>
            </a: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18" name="Quali sono le tre lezioni che tutti noi dovremmo apprendere nella vita?"/>
          <p:cNvSpPr txBox="1"/>
          <p:nvPr/>
        </p:nvSpPr>
        <p:spPr>
          <a:xfrm>
            <a:off x="1884337" y="4048003"/>
            <a:ext cx="20561893" cy="5619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t>Quali sono le tre lezioni che tutti noi dovremmo apprendere nella vita?</a:t>
            </a:r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21" name="Se potessi imparare qualcosa di nuovo che cosa vorresti imparare a fare?"/>
          <p:cNvSpPr txBox="1"/>
          <p:nvPr/>
        </p:nvSpPr>
        <p:spPr>
          <a:xfrm>
            <a:off x="1562352" y="3289524"/>
            <a:ext cx="21259296" cy="7489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/>
              <a:t>Se </a:t>
            </a:r>
            <a:r>
              <a:rPr dirty="0" err="1"/>
              <a:t>potessi</a:t>
            </a:r>
            <a:r>
              <a:rPr dirty="0"/>
              <a:t> </a:t>
            </a:r>
            <a:r>
              <a:rPr dirty="0" err="1"/>
              <a:t>imparare</a:t>
            </a:r>
            <a:r>
              <a:rPr dirty="0"/>
              <a:t> </a:t>
            </a:r>
            <a:r>
              <a:rPr dirty="0" err="1"/>
              <a:t>qualcosa</a:t>
            </a:r>
            <a:r>
              <a:rPr dirty="0"/>
              <a:t> di nuovo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cosa</a:t>
            </a:r>
            <a:r>
              <a:rPr dirty="0"/>
              <a:t> </a:t>
            </a:r>
            <a:r>
              <a:rPr dirty="0" err="1"/>
              <a:t>vorresti</a:t>
            </a:r>
            <a:r>
              <a:rPr dirty="0"/>
              <a:t> </a:t>
            </a:r>
            <a:r>
              <a:rPr dirty="0" err="1"/>
              <a:t>imparare</a:t>
            </a:r>
            <a:r>
              <a:rPr dirty="0"/>
              <a:t> a fare</a:t>
            </a:r>
            <a:r>
              <a:rPr lang="en-GB" dirty="0"/>
              <a:t> e </a:t>
            </a:r>
            <a:r>
              <a:rPr lang="en-GB" dirty="0" err="1"/>
              <a:t>perchè</a:t>
            </a:r>
            <a:r>
              <a:rPr dirty="0"/>
              <a:t>?</a:t>
            </a: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24" name="Raccontaci di una lettura che ti ha appassionato?"/>
          <p:cNvSpPr txBox="1"/>
          <p:nvPr/>
        </p:nvSpPr>
        <p:spPr>
          <a:xfrm>
            <a:off x="2760447" y="3760015"/>
            <a:ext cx="18863106" cy="57723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 err="1"/>
              <a:t>Raccontaci</a:t>
            </a:r>
            <a:r>
              <a:rPr dirty="0"/>
              <a:t> di una </a:t>
            </a:r>
            <a:r>
              <a:rPr dirty="0" err="1"/>
              <a:t>lettura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ti</a:t>
            </a:r>
            <a:r>
              <a:rPr dirty="0"/>
              <a:t> ha appassionato?</a:t>
            </a: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27" name="Qual’è la prima cosa che insegneresti a un nuovo arrivato?"/>
          <p:cNvSpPr txBox="1"/>
          <p:nvPr/>
        </p:nvSpPr>
        <p:spPr>
          <a:xfrm>
            <a:off x="1354371" y="3220843"/>
            <a:ext cx="21621823" cy="76265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t>Qual’è la prima cosa che insegneresti a un nuovo arrivato?</a:t>
            </a:r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Chiedi a qualcuno di insegnarti qualcosa per cui hanno passione."/>
          <p:cNvSpPr txBox="1"/>
          <p:nvPr/>
        </p:nvSpPr>
        <p:spPr>
          <a:xfrm>
            <a:off x="2543008" y="4048003"/>
            <a:ext cx="19297984" cy="5619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buClr>
                <a:srgbClr val="000000"/>
              </a:buClr>
              <a:defRPr sz="12000"/>
            </a:lvl1pPr>
          </a:lstStyle>
          <a:p>
            <a:r>
              <a:rPr dirty="0" err="1"/>
              <a:t>Chiedi</a:t>
            </a:r>
            <a:r>
              <a:rPr dirty="0"/>
              <a:t> a </a:t>
            </a:r>
            <a:r>
              <a:rPr dirty="0" err="1"/>
              <a:t>qualcuno</a:t>
            </a:r>
            <a:r>
              <a:rPr dirty="0"/>
              <a:t> di </a:t>
            </a:r>
            <a:r>
              <a:rPr dirty="0" err="1"/>
              <a:t>insegnarti</a:t>
            </a:r>
            <a:r>
              <a:rPr dirty="0"/>
              <a:t> </a:t>
            </a:r>
            <a:r>
              <a:rPr dirty="0" err="1"/>
              <a:t>qualcosa</a:t>
            </a:r>
            <a:r>
              <a:rPr dirty="0"/>
              <a:t> per cui ha </a:t>
            </a:r>
            <a:r>
              <a:rPr dirty="0" err="1"/>
              <a:t>passione</a:t>
            </a:r>
            <a:r>
              <a:rPr dirty="0"/>
              <a:t>.</a:t>
            </a:r>
          </a:p>
        </p:txBody>
      </p:sp>
      <p:sp>
        <p:nvSpPr>
          <p:cNvPr id="330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33" name="Che cosa vorresti insegnare, e a chi?"/>
          <p:cNvSpPr txBox="1"/>
          <p:nvPr/>
        </p:nvSpPr>
        <p:spPr>
          <a:xfrm>
            <a:off x="2352632" y="3971803"/>
            <a:ext cx="19625302" cy="57723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/>
              <a:t>Che </a:t>
            </a:r>
            <a:r>
              <a:rPr dirty="0" err="1"/>
              <a:t>cosa</a:t>
            </a:r>
            <a:r>
              <a:rPr dirty="0"/>
              <a:t> </a:t>
            </a:r>
            <a:r>
              <a:rPr dirty="0" err="1"/>
              <a:t>vorresti</a:t>
            </a:r>
            <a:r>
              <a:rPr dirty="0"/>
              <a:t> </a:t>
            </a:r>
            <a:r>
              <a:rPr dirty="0" err="1"/>
              <a:t>insegnare</a:t>
            </a:r>
            <a:r>
              <a:rPr dirty="0"/>
              <a:t>, e a chi?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Esprimi riconoscenza per qualcosa che qualcuno ha fatto per te o (per qualcun altro)."/>
          <p:cNvSpPr txBox="1"/>
          <p:nvPr/>
        </p:nvSpPr>
        <p:spPr>
          <a:xfrm>
            <a:off x="3202653" y="3113385"/>
            <a:ext cx="17978694" cy="7489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 err="1"/>
              <a:t>Esprimi</a:t>
            </a:r>
            <a:r>
              <a:rPr dirty="0"/>
              <a:t> </a:t>
            </a:r>
            <a:r>
              <a:rPr dirty="0" err="1"/>
              <a:t>riconoscenza</a:t>
            </a:r>
            <a:r>
              <a:rPr dirty="0"/>
              <a:t> per </a:t>
            </a:r>
            <a:r>
              <a:rPr dirty="0" err="1"/>
              <a:t>qualcosa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qualcuno</a:t>
            </a:r>
            <a:r>
              <a:rPr dirty="0"/>
              <a:t> ha </a:t>
            </a:r>
            <a:r>
              <a:rPr dirty="0" err="1"/>
              <a:t>fatto</a:t>
            </a:r>
            <a:r>
              <a:rPr dirty="0"/>
              <a:t> per </a:t>
            </a:r>
            <a:r>
              <a:rPr dirty="0" err="1"/>
              <a:t>te</a:t>
            </a:r>
            <a:r>
              <a:rPr dirty="0"/>
              <a:t> o (per </a:t>
            </a:r>
            <a:r>
              <a:rPr dirty="0" err="1"/>
              <a:t>qualcun</a:t>
            </a:r>
            <a:r>
              <a:rPr dirty="0"/>
              <a:t> </a:t>
            </a:r>
            <a:r>
              <a:rPr dirty="0" err="1"/>
              <a:t>altro</a:t>
            </a:r>
            <a:r>
              <a:rPr dirty="0"/>
              <a:t>).</a:t>
            </a:r>
          </a:p>
        </p:txBody>
      </p:sp>
      <p:sp>
        <p:nvSpPr>
          <p:cNvPr id="207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36" name="Quale suggerimento daresti a una coppia di sposi novelli?"/>
          <p:cNvSpPr txBox="1"/>
          <p:nvPr/>
        </p:nvSpPr>
        <p:spPr>
          <a:xfrm>
            <a:off x="2503867" y="3633190"/>
            <a:ext cx="19376266" cy="601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t>Quale suggerimento daresti a una coppia di sposi novelli?</a:t>
            </a:r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39" name="Quale consiglio hai ricevuto nella vita che ti ha aiutato più di tutti?"/>
          <p:cNvSpPr txBox="1"/>
          <p:nvPr/>
        </p:nvSpPr>
        <p:spPr>
          <a:xfrm>
            <a:off x="1837297" y="3976012"/>
            <a:ext cx="20655972" cy="601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/>
              <a:t>Quale </a:t>
            </a:r>
            <a:r>
              <a:rPr dirty="0" err="1"/>
              <a:t>consiglio</a:t>
            </a:r>
            <a:r>
              <a:rPr dirty="0"/>
              <a:t> </a:t>
            </a:r>
            <a:r>
              <a:rPr dirty="0" err="1"/>
              <a:t>hai</a:t>
            </a:r>
            <a:r>
              <a:rPr dirty="0"/>
              <a:t> </a:t>
            </a:r>
            <a:r>
              <a:rPr dirty="0" err="1"/>
              <a:t>ricevuto</a:t>
            </a:r>
            <a:r>
              <a:rPr dirty="0"/>
              <a:t> </a:t>
            </a:r>
            <a:r>
              <a:rPr dirty="0" err="1"/>
              <a:t>nella</a:t>
            </a:r>
            <a:r>
              <a:rPr dirty="0"/>
              <a:t> vita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ti</a:t>
            </a:r>
            <a:r>
              <a:rPr dirty="0"/>
              <a:t> ha </a:t>
            </a:r>
            <a:r>
              <a:rPr dirty="0" err="1"/>
              <a:t>aiutato</a:t>
            </a:r>
            <a:r>
              <a:rPr dirty="0"/>
              <a:t> </a:t>
            </a:r>
            <a:r>
              <a:rPr dirty="0" err="1"/>
              <a:t>più</a:t>
            </a:r>
            <a:r>
              <a:rPr dirty="0"/>
              <a:t> di </a:t>
            </a:r>
            <a:r>
              <a:rPr dirty="0" err="1"/>
              <a:t>tutti</a:t>
            </a:r>
            <a:r>
              <a:rPr dirty="0"/>
              <a:t>?</a:t>
            </a:r>
          </a:p>
        </p:txBody>
      </p:sp>
    </p:spTree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42" name="Se un bambino ti chiedesse di leggergli un libro, che libro sceglieresti?"/>
          <p:cNvSpPr txBox="1"/>
          <p:nvPr/>
        </p:nvSpPr>
        <p:spPr>
          <a:xfrm>
            <a:off x="2917522" y="2841739"/>
            <a:ext cx="18495522" cy="74741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t>Se un bambino ti chiedesse di leggergli un libro, che libro sceglieresti? </a:t>
            </a:r>
          </a:p>
        </p:txBody>
      </p:sp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45" name="Qual era il…"/>
          <p:cNvSpPr txBox="1"/>
          <p:nvPr/>
        </p:nvSpPr>
        <p:spPr>
          <a:xfrm>
            <a:off x="1769912" y="3971803"/>
            <a:ext cx="20844176" cy="57723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1200"/>
              </a:spcBef>
              <a:defRPr sz="12000"/>
            </a:pPr>
            <a:r>
              <a:t>Qual era il </a:t>
            </a:r>
          </a:p>
          <a:p>
            <a:pPr algn="ctr">
              <a:spcBef>
                <a:spcPts val="1200"/>
              </a:spcBef>
              <a:defRPr sz="12000"/>
            </a:pPr>
            <a:r>
              <a:t>tuo libro preferito quando eri piccolo?</a:t>
            </a:r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48" name="Qual’è il fatto più strano che hai mai sentito ?"/>
          <p:cNvSpPr txBox="1"/>
          <p:nvPr/>
        </p:nvSpPr>
        <p:spPr>
          <a:xfrm>
            <a:off x="1348157" y="3971803"/>
            <a:ext cx="21634251" cy="57723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t>Qual’è il fatto più strano che hai mai sentito ?</a:t>
            </a:r>
          </a:p>
        </p:txBody>
      </p:sp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51" name="1">
            <a:hlinkClick r:id="rId3" action="ppaction://hlinksldjump"/>
          </p:cNvPr>
          <p:cNvSpPr/>
          <p:nvPr/>
        </p:nvSpPr>
        <p:spPr>
          <a:xfrm>
            <a:off x="6742383" y="2590110"/>
            <a:ext cx="1818672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</a:t>
            </a:r>
          </a:p>
        </p:txBody>
      </p:sp>
      <p:sp>
        <p:nvSpPr>
          <p:cNvPr id="352" name="2">
            <a:hlinkClick r:id="rId4" action="ppaction://hlinksldjump"/>
          </p:cNvPr>
          <p:cNvSpPr/>
          <p:nvPr/>
        </p:nvSpPr>
        <p:spPr>
          <a:xfrm>
            <a:off x="8930491" y="2590110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2</a:t>
            </a:r>
          </a:p>
        </p:txBody>
      </p:sp>
      <p:sp>
        <p:nvSpPr>
          <p:cNvPr id="353" name="3">
            <a:hlinkClick r:id="rId5" action="ppaction://hlinksldjump"/>
          </p:cNvPr>
          <p:cNvSpPr/>
          <p:nvPr/>
        </p:nvSpPr>
        <p:spPr>
          <a:xfrm>
            <a:off x="11210164" y="2590110"/>
            <a:ext cx="1818673" cy="1817757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3</a:t>
            </a:r>
          </a:p>
        </p:txBody>
      </p:sp>
      <p:sp>
        <p:nvSpPr>
          <p:cNvPr id="354" name="4">
            <a:hlinkClick r:id="rId6" action="ppaction://hlinksldjump"/>
          </p:cNvPr>
          <p:cNvSpPr/>
          <p:nvPr/>
        </p:nvSpPr>
        <p:spPr>
          <a:xfrm>
            <a:off x="13489837" y="2590110"/>
            <a:ext cx="1818672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4</a:t>
            </a:r>
          </a:p>
        </p:txBody>
      </p:sp>
      <p:sp>
        <p:nvSpPr>
          <p:cNvPr id="355" name="5">
            <a:hlinkClick r:id="rId7" action="ppaction://hlinksldjump"/>
          </p:cNvPr>
          <p:cNvSpPr/>
          <p:nvPr/>
        </p:nvSpPr>
        <p:spPr>
          <a:xfrm>
            <a:off x="15769510" y="2590110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5</a:t>
            </a:r>
          </a:p>
        </p:txBody>
      </p:sp>
      <p:sp>
        <p:nvSpPr>
          <p:cNvPr id="356" name="6">
            <a:hlinkClick r:id="rId8" action="ppaction://hlinksldjump"/>
          </p:cNvPr>
          <p:cNvSpPr/>
          <p:nvPr/>
        </p:nvSpPr>
        <p:spPr>
          <a:xfrm>
            <a:off x="6742383" y="5177473"/>
            <a:ext cx="1818672" cy="1817757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6</a:t>
            </a:r>
          </a:p>
        </p:txBody>
      </p:sp>
      <p:sp>
        <p:nvSpPr>
          <p:cNvPr id="357" name="7">
            <a:hlinkClick r:id="rId9" action="ppaction://hlinksldjump"/>
          </p:cNvPr>
          <p:cNvSpPr/>
          <p:nvPr/>
        </p:nvSpPr>
        <p:spPr>
          <a:xfrm>
            <a:off x="8976273" y="5177473"/>
            <a:ext cx="1818673" cy="1817757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7</a:t>
            </a:r>
          </a:p>
        </p:txBody>
      </p:sp>
      <p:sp>
        <p:nvSpPr>
          <p:cNvPr id="358" name="8">
            <a:hlinkClick r:id="rId10" action="ppaction://hlinksldjump"/>
          </p:cNvPr>
          <p:cNvSpPr/>
          <p:nvPr/>
        </p:nvSpPr>
        <p:spPr>
          <a:xfrm>
            <a:off x="11301728" y="5177473"/>
            <a:ext cx="1818673" cy="1817757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8</a:t>
            </a:r>
          </a:p>
        </p:txBody>
      </p:sp>
      <p:sp>
        <p:nvSpPr>
          <p:cNvPr id="359" name="9">
            <a:hlinkClick r:id="rId11" action="ppaction://hlinksldjump"/>
          </p:cNvPr>
          <p:cNvSpPr/>
          <p:nvPr/>
        </p:nvSpPr>
        <p:spPr>
          <a:xfrm>
            <a:off x="13489837" y="5177473"/>
            <a:ext cx="1818672" cy="1817757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9</a:t>
            </a:r>
          </a:p>
        </p:txBody>
      </p:sp>
      <p:sp>
        <p:nvSpPr>
          <p:cNvPr id="360" name="10">
            <a:hlinkClick r:id="rId12" action="ppaction://hlinksldjump"/>
          </p:cNvPr>
          <p:cNvSpPr/>
          <p:nvPr/>
        </p:nvSpPr>
        <p:spPr>
          <a:xfrm>
            <a:off x="15677945" y="5177473"/>
            <a:ext cx="1818673" cy="1817757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10</a:t>
            </a:r>
          </a:p>
        </p:txBody>
      </p:sp>
      <p:sp>
        <p:nvSpPr>
          <p:cNvPr id="361" name="11">
            <a:hlinkClick r:id="rId13" action="ppaction://hlinksldjump"/>
          </p:cNvPr>
          <p:cNvSpPr/>
          <p:nvPr/>
        </p:nvSpPr>
        <p:spPr>
          <a:xfrm>
            <a:off x="6742383" y="7764835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11</a:t>
            </a:r>
          </a:p>
        </p:txBody>
      </p:sp>
      <p:sp>
        <p:nvSpPr>
          <p:cNvPr id="362" name="12">
            <a:hlinkClick r:id="rId14" action="ppaction://hlinksldjump"/>
          </p:cNvPr>
          <p:cNvSpPr/>
          <p:nvPr/>
        </p:nvSpPr>
        <p:spPr>
          <a:xfrm>
            <a:off x="8976273" y="7764835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12</a:t>
            </a:r>
          </a:p>
        </p:txBody>
      </p:sp>
      <p:sp>
        <p:nvSpPr>
          <p:cNvPr id="363" name="13">
            <a:hlinkClick r:id="rId15" action="ppaction://hlinksldjump"/>
          </p:cNvPr>
          <p:cNvSpPr/>
          <p:nvPr/>
        </p:nvSpPr>
        <p:spPr>
          <a:xfrm>
            <a:off x="11301728" y="7764835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13</a:t>
            </a:r>
          </a:p>
        </p:txBody>
      </p:sp>
      <p:sp>
        <p:nvSpPr>
          <p:cNvPr id="364" name="14">
            <a:hlinkClick r:id="rId16" action="ppaction://hlinksldjump"/>
          </p:cNvPr>
          <p:cNvSpPr/>
          <p:nvPr/>
        </p:nvSpPr>
        <p:spPr>
          <a:xfrm>
            <a:off x="13398272" y="7764835"/>
            <a:ext cx="1818672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14</a:t>
            </a:r>
          </a:p>
        </p:txBody>
      </p:sp>
      <p:sp>
        <p:nvSpPr>
          <p:cNvPr id="365" name="15">
            <a:hlinkClick r:id="rId17" action="ppaction://hlinksldjump"/>
          </p:cNvPr>
          <p:cNvSpPr/>
          <p:nvPr/>
        </p:nvSpPr>
        <p:spPr>
          <a:xfrm>
            <a:off x="15677945" y="7764835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15</a:t>
            </a:r>
          </a:p>
        </p:txBody>
      </p:sp>
      <p:sp>
        <p:nvSpPr>
          <p:cNvPr id="366" name="17">
            <a:hlinkClick r:id="rId18" action="ppaction://hlinksldjump"/>
          </p:cNvPr>
          <p:cNvSpPr/>
          <p:nvPr/>
        </p:nvSpPr>
        <p:spPr>
          <a:xfrm>
            <a:off x="8976273" y="10352198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17</a:t>
            </a:r>
          </a:p>
        </p:txBody>
      </p:sp>
      <p:sp>
        <p:nvSpPr>
          <p:cNvPr id="367" name="18">
            <a:hlinkClick r:id="rId19" action="ppaction://hlinksldjump"/>
          </p:cNvPr>
          <p:cNvSpPr/>
          <p:nvPr/>
        </p:nvSpPr>
        <p:spPr>
          <a:xfrm>
            <a:off x="11210164" y="10352198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18</a:t>
            </a:r>
          </a:p>
        </p:txBody>
      </p:sp>
      <p:sp>
        <p:nvSpPr>
          <p:cNvPr id="368" name="19">
            <a:hlinkClick r:id="rId20" action="ppaction://hlinksldjump"/>
          </p:cNvPr>
          <p:cNvSpPr/>
          <p:nvPr/>
        </p:nvSpPr>
        <p:spPr>
          <a:xfrm>
            <a:off x="13444055" y="10352198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19</a:t>
            </a:r>
          </a:p>
        </p:txBody>
      </p:sp>
      <p:sp>
        <p:nvSpPr>
          <p:cNvPr id="369" name="20">
            <a:hlinkClick r:id="rId2" action="ppaction://hlinksldjump"/>
          </p:cNvPr>
          <p:cNvSpPr/>
          <p:nvPr/>
        </p:nvSpPr>
        <p:spPr>
          <a:xfrm>
            <a:off x="15677945" y="10352198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  <a:hlinkClick r:id="rId21" action="ppaction://hlinksldjump"/>
              </a:defRPr>
            </a:lvl1pPr>
          </a:lstStyle>
          <a:p>
            <a:r>
              <a:rPr>
                <a:hlinkClick r:id="rId21" action="ppaction://hlinksldjump"/>
              </a:rPr>
              <a:t>20</a:t>
            </a:r>
          </a:p>
        </p:txBody>
      </p:sp>
      <p:sp>
        <p:nvSpPr>
          <p:cNvPr id="370" name="16">
            <a:hlinkClick r:id="rId22" action="ppaction://hlinksldjump"/>
          </p:cNvPr>
          <p:cNvSpPr/>
          <p:nvPr/>
        </p:nvSpPr>
        <p:spPr>
          <a:xfrm>
            <a:off x="6742383" y="10352198"/>
            <a:ext cx="1818672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16</a:t>
            </a:r>
          </a:p>
        </p:txBody>
      </p:sp>
      <p:sp>
        <p:nvSpPr>
          <p:cNvPr id="371" name="Scegli un numero !"/>
          <p:cNvSpPr txBox="1"/>
          <p:nvPr/>
        </p:nvSpPr>
        <p:spPr>
          <a:xfrm>
            <a:off x="7357886" y="607319"/>
            <a:ext cx="9523198" cy="13537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5400"/>
              </a:spcBef>
              <a:defRPr sz="8300" i="1"/>
            </a:lvl1pPr>
          </a:lstStyle>
          <a:p>
            <a:r>
              <a:t>Scegli un numero !</a:t>
            </a:r>
          </a:p>
        </p:txBody>
      </p:sp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74" name="Qual’è il ricordo più prezioso che desideri condividere?"/>
          <p:cNvSpPr txBox="1"/>
          <p:nvPr/>
        </p:nvSpPr>
        <p:spPr>
          <a:xfrm>
            <a:off x="2756261" y="3044703"/>
            <a:ext cx="18916807" cy="7626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t>Qual’è il ricordo più prezioso che desideri condividere? </a:t>
            </a:r>
          </a:p>
        </p:txBody>
      </p:sp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77" name="Esprimi gratitudine per qualcosa che hai nella vita."/>
          <p:cNvSpPr txBox="1"/>
          <p:nvPr/>
        </p:nvSpPr>
        <p:spPr>
          <a:xfrm>
            <a:off x="2288042" y="3971803"/>
            <a:ext cx="19853245" cy="57723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t>Esprimi gratitudine per qualcosa che hai nella vita.</a:t>
            </a:r>
          </a:p>
        </p:txBody>
      </p:sp>
    </p:spTree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80" name="Condivid tre cose per le quali ringrazi il cielo."/>
          <p:cNvSpPr txBox="1"/>
          <p:nvPr/>
        </p:nvSpPr>
        <p:spPr>
          <a:xfrm>
            <a:off x="3063389" y="4960045"/>
            <a:ext cx="19506526" cy="3795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 err="1"/>
              <a:t>Condivid</a:t>
            </a:r>
            <a:r>
              <a:rPr lang="en-GB" dirty="0" err="1"/>
              <a:t>i</a:t>
            </a:r>
            <a:r>
              <a:rPr dirty="0"/>
              <a:t> </a:t>
            </a:r>
            <a:r>
              <a:rPr dirty="0" err="1"/>
              <a:t>tre</a:t>
            </a:r>
            <a:r>
              <a:rPr dirty="0"/>
              <a:t> </a:t>
            </a:r>
            <a:r>
              <a:rPr dirty="0" err="1"/>
              <a:t>cose</a:t>
            </a:r>
            <a:r>
              <a:rPr dirty="0"/>
              <a:t> per le </a:t>
            </a:r>
            <a:r>
              <a:rPr dirty="0" err="1"/>
              <a:t>quali</a:t>
            </a:r>
            <a:r>
              <a:rPr dirty="0"/>
              <a:t> </a:t>
            </a:r>
            <a:r>
              <a:rPr dirty="0" err="1"/>
              <a:t>ringrazi</a:t>
            </a:r>
            <a:r>
              <a:rPr dirty="0"/>
              <a:t> </a:t>
            </a:r>
            <a:r>
              <a:rPr dirty="0" err="1"/>
              <a:t>il</a:t>
            </a:r>
            <a:r>
              <a:rPr dirty="0"/>
              <a:t> </a:t>
            </a:r>
            <a:r>
              <a:rPr dirty="0" err="1"/>
              <a:t>cielo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83" name="Chiudi gli occhi, respira profondamente, che cosa ti rende felice?"/>
          <p:cNvSpPr txBox="1"/>
          <p:nvPr/>
        </p:nvSpPr>
        <p:spPr>
          <a:xfrm>
            <a:off x="2982031" y="5021600"/>
            <a:ext cx="18419937" cy="3672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spcBef>
                <a:spcPts val="1100"/>
              </a:spcBef>
              <a:defRPr sz="11600"/>
            </a:lvl1pPr>
          </a:lstStyle>
          <a:p>
            <a:r>
              <a:rPr lang="en-GB" dirty="0" err="1"/>
              <a:t>Descrivi</a:t>
            </a:r>
            <a:r>
              <a:rPr lang="en-GB" dirty="0"/>
              <a:t> un </a:t>
            </a:r>
            <a:r>
              <a:rPr lang="en-GB" dirty="0" err="1"/>
              <a:t>luogo</a:t>
            </a:r>
            <a:r>
              <a:rPr lang="en-GB" dirty="0"/>
              <a:t> </a:t>
            </a:r>
            <a:r>
              <a:rPr lang="en-GB" dirty="0" err="1"/>
              <a:t>che</a:t>
            </a:r>
            <a:r>
              <a:rPr lang="en-GB" dirty="0"/>
              <a:t> </a:t>
            </a:r>
            <a:r>
              <a:rPr lang="en-GB" dirty="0" err="1"/>
              <a:t>ti</a:t>
            </a:r>
            <a:r>
              <a:rPr lang="en-GB" dirty="0"/>
              <a:t> </a:t>
            </a:r>
            <a:r>
              <a:rPr dirty="0" err="1"/>
              <a:t>rende</a:t>
            </a:r>
            <a:r>
              <a:rPr dirty="0"/>
              <a:t> </a:t>
            </a:r>
            <a:r>
              <a:rPr dirty="0" err="1"/>
              <a:t>felice</a:t>
            </a:r>
            <a:r>
              <a:rPr lang="en-GB" dirty="0"/>
              <a:t>.</a:t>
            </a:r>
            <a:r>
              <a:rPr dirty="0"/>
              <a:t> 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Fai un complimento ad un altro partecipante (per come si veste, si pettina ecc.)."/>
          <p:cNvSpPr txBox="1"/>
          <p:nvPr/>
        </p:nvSpPr>
        <p:spPr>
          <a:xfrm>
            <a:off x="1187174" y="2177636"/>
            <a:ext cx="21382741" cy="76431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ctr">
              <a:spcBef>
                <a:spcPts val="1200"/>
              </a:spcBef>
              <a:buClr>
                <a:srgbClr val="000000"/>
              </a:buClr>
              <a:defRPr sz="12000"/>
            </a:pPr>
            <a:endParaRPr dirty="0"/>
          </a:p>
          <a:p>
            <a:pPr algn="ctr">
              <a:spcBef>
                <a:spcPts val="1200"/>
              </a:spcBef>
              <a:buClr>
                <a:srgbClr val="000000"/>
              </a:buClr>
              <a:defRPr sz="12000"/>
            </a:pPr>
            <a:r>
              <a:rPr dirty="0"/>
              <a:t>Fai un </a:t>
            </a:r>
            <a:r>
              <a:rPr dirty="0" err="1"/>
              <a:t>complimento</a:t>
            </a:r>
            <a:r>
              <a:rPr dirty="0"/>
              <a:t> ad un </a:t>
            </a:r>
            <a:r>
              <a:rPr dirty="0" err="1"/>
              <a:t>altro</a:t>
            </a:r>
            <a:r>
              <a:rPr dirty="0"/>
              <a:t> </a:t>
            </a:r>
            <a:r>
              <a:rPr dirty="0" err="1"/>
              <a:t>partecipante</a:t>
            </a:r>
            <a:r>
              <a:rPr dirty="0"/>
              <a:t> (per come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veste</a:t>
            </a:r>
            <a:r>
              <a:rPr dirty="0"/>
              <a:t>,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pettina</a:t>
            </a:r>
            <a:r>
              <a:rPr dirty="0"/>
              <a:t> </a:t>
            </a:r>
            <a:r>
              <a:rPr dirty="0" err="1"/>
              <a:t>ecc</a:t>
            </a:r>
            <a:r>
              <a:rPr dirty="0"/>
              <a:t>.).</a:t>
            </a:r>
          </a:p>
        </p:txBody>
      </p:sp>
      <p:sp>
        <p:nvSpPr>
          <p:cNvPr id="210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86" name="Condividi una storia di perdono e riconciliazione di cui hai sentito parlare."/>
          <p:cNvSpPr txBox="1"/>
          <p:nvPr/>
        </p:nvSpPr>
        <p:spPr>
          <a:xfrm>
            <a:off x="1998946" y="3648788"/>
            <a:ext cx="20805635" cy="5642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 err="1"/>
              <a:t>Condividi</a:t>
            </a:r>
            <a:r>
              <a:rPr dirty="0"/>
              <a:t> una </a:t>
            </a:r>
            <a:r>
              <a:rPr dirty="0" err="1"/>
              <a:t>storia</a:t>
            </a:r>
            <a:r>
              <a:rPr dirty="0"/>
              <a:t> di </a:t>
            </a:r>
            <a:r>
              <a:rPr dirty="0" err="1"/>
              <a:t>perdono</a:t>
            </a:r>
            <a:r>
              <a:rPr dirty="0"/>
              <a:t> e </a:t>
            </a:r>
            <a:r>
              <a:rPr dirty="0" err="1"/>
              <a:t>riconciliazione</a:t>
            </a:r>
            <a:r>
              <a:rPr dirty="0"/>
              <a:t> di </a:t>
            </a:r>
            <a:r>
              <a:rPr lang="en-GB" sz="9600" dirty="0"/>
              <a:t>(</a:t>
            </a:r>
            <a:r>
              <a:rPr lang="en-GB" sz="9600" dirty="0" err="1"/>
              <a:t>vissuta</a:t>
            </a:r>
            <a:r>
              <a:rPr lang="en-GB" sz="9600" dirty="0"/>
              <a:t> o di </a:t>
            </a:r>
            <a:r>
              <a:rPr sz="9600" dirty="0"/>
              <a:t>cui </a:t>
            </a:r>
            <a:r>
              <a:rPr sz="9600" dirty="0" err="1"/>
              <a:t>hai</a:t>
            </a:r>
            <a:r>
              <a:rPr sz="9600" dirty="0"/>
              <a:t> </a:t>
            </a:r>
            <a:r>
              <a:rPr sz="9600" dirty="0" err="1"/>
              <a:t>sentito</a:t>
            </a:r>
            <a:r>
              <a:rPr sz="9600" dirty="0"/>
              <a:t> </a:t>
            </a:r>
            <a:r>
              <a:rPr sz="9600" dirty="0" err="1"/>
              <a:t>parlare</a:t>
            </a:r>
            <a:r>
              <a:rPr lang="en-GB" sz="9600" dirty="0"/>
              <a:t>)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89" name="Parlaci della festività religiosa che più ti piace."/>
          <p:cNvSpPr txBox="1"/>
          <p:nvPr/>
        </p:nvSpPr>
        <p:spPr>
          <a:xfrm>
            <a:off x="3006566" y="3639294"/>
            <a:ext cx="18370867" cy="57723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 err="1"/>
              <a:t>Parlaci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festività</a:t>
            </a:r>
            <a:r>
              <a:rPr dirty="0"/>
              <a:t> religiosa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ti</a:t>
            </a:r>
            <a:r>
              <a:rPr dirty="0"/>
              <a:t> </a:t>
            </a:r>
            <a:r>
              <a:rPr dirty="0" err="1"/>
              <a:t>piace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92" name="Chiedi a qualcuno di esprimere gratitude per qualcosa che hanno nella loro vita."/>
          <p:cNvSpPr txBox="1"/>
          <p:nvPr/>
        </p:nvSpPr>
        <p:spPr>
          <a:xfrm>
            <a:off x="3061865" y="2565827"/>
            <a:ext cx="18206836" cy="74741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t>Chiedi a qualcuno di esprimere gratitude per qualcosa che hanno nella loro vita.</a:t>
            </a:r>
          </a:p>
        </p:txBody>
      </p:sp>
    </p:spTree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95" name="Insieme fate cinque respiri profondi, poi discute come vi sentite."/>
          <p:cNvSpPr txBox="1"/>
          <p:nvPr/>
        </p:nvSpPr>
        <p:spPr>
          <a:xfrm>
            <a:off x="1525871" y="3212446"/>
            <a:ext cx="21278823" cy="7489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lang="en-GB" dirty="0" err="1"/>
              <a:t>Guilda</a:t>
            </a:r>
            <a:r>
              <a:rPr lang="en-GB" dirty="0"/>
              <a:t> </a:t>
            </a:r>
            <a:r>
              <a:rPr lang="en-GB" dirty="0" err="1"/>
              <a:t>il</a:t>
            </a:r>
            <a:r>
              <a:rPr lang="en-GB" dirty="0"/>
              <a:t> Gruppo a fare </a:t>
            </a:r>
            <a:r>
              <a:rPr dirty="0"/>
              <a:t>cinque </a:t>
            </a:r>
            <a:r>
              <a:rPr dirty="0" err="1"/>
              <a:t>respiri</a:t>
            </a:r>
            <a:r>
              <a:rPr dirty="0"/>
              <a:t> </a:t>
            </a:r>
            <a:r>
              <a:rPr dirty="0" err="1"/>
              <a:t>profondi</a:t>
            </a:r>
            <a:r>
              <a:rPr dirty="0"/>
              <a:t>, poi </a:t>
            </a:r>
            <a:r>
              <a:rPr dirty="0" err="1"/>
              <a:t>discute</a:t>
            </a:r>
            <a:r>
              <a:rPr dirty="0"/>
              <a:t> </a:t>
            </a:r>
            <a:r>
              <a:rPr lang="en-GB" dirty="0" err="1"/>
              <a:t>insieme</a:t>
            </a:r>
            <a:r>
              <a:rPr lang="en-GB" dirty="0"/>
              <a:t> </a:t>
            </a:r>
            <a:r>
              <a:rPr dirty="0"/>
              <a:t>come vi </a:t>
            </a:r>
            <a:r>
              <a:rPr dirty="0" err="1"/>
              <a:t>sentite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98" name="Chiedi a qualcuno di condividere una storia di rappacificazione…"/>
          <p:cNvSpPr txBox="1"/>
          <p:nvPr/>
        </p:nvSpPr>
        <p:spPr>
          <a:xfrm>
            <a:off x="1619426" y="1992064"/>
            <a:ext cx="21145148" cy="8855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1200"/>
              </a:spcBef>
              <a:defRPr sz="12000"/>
            </a:pPr>
            <a:r>
              <a:rPr dirty="0" err="1"/>
              <a:t>Chiedi</a:t>
            </a:r>
            <a:r>
              <a:rPr dirty="0"/>
              <a:t> a </a:t>
            </a:r>
            <a:r>
              <a:rPr dirty="0" err="1"/>
              <a:t>qualcuno</a:t>
            </a:r>
            <a:r>
              <a:rPr dirty="0"/>
              <a:t> di </a:t>
            </a:r>
            <a:r>
              <a:rPr dirty="0" err="1"/>
              <a:t>condividere</a:t>
            </a:r>
            <a:r>
              <a:rPr dirty="0"/>
              <a:t> una </a:t>
            </a:r>
            <a:r>
              <a:rPr dirty="0" err="1"/>
              <a:t>storia</a:t>
            </a:r>
            <a:r>
              <a:rPr dirty="0"/>
              <a:t> di </a:t>
            </a:r>
            <a:r>
              <a:rPr dirty="0" err="1"/>
              <a:t>rappacificazione</a:t>
            </a:r>
            <a:r>
              <a:rPr dirty="0"/>
              <a:t> </a:t>
            </a:r>
          </a:p>
          <a:p>
            <a:pPr algn="ctr">
              <a:spcBef>
                <a:spcPts val="1200"/>
              </a:spcBef>
              <a:defRPr sz="9400"/>
            </a:pPr>
            <a:r>
              <a:rPr i="1" dirty="0"/>
              <a:t>(</a:t>
            </a:r>
            <a:r>
              <a:rPr i="1" dirty="0" err="1"/>
              <a:t>personale</a:t>
            </a:r>
            <a:r>
              <a:rPr i="1" dirty="0"/>
              <a:t> o da un film)</a:t>
            </a:r>
          </a:p>
        </p:txBody>
      </p:sp>
    </p:spTree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01" name="Chiedi a qualcuno di raccontarti della loro vacanza preferita."/>
          <p:cNvSpPr txBox="1"/>
          <p:nvPr/>
        </p:nvSpPr>
        <p:spPr>
          <a:xfrm>
            <a:off x="1852213" y="2190056"/>
            <a:ext cx="20679574" cy="93358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 err="1"/>
              <a:t>Chiedi</a:t>
            </a:r>
            <a:r>
              <a:rPr dirty="0"/>
              <a:t> a </a:t>
            </a:r>
            <a:r>
              <a:rPr dirty="0" err="1"/>
              <a:t>qualcuno</a:t>
            </a:r>
            <a:r>
              <a:rPr dirty="0"/>
              <a:t> di </a:t>
            </a:r>
            <a:r>
              <a:rPr dirty="0" err="1"/>
              <a:t>raccontarti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loro</a:t>
            </a:r>
            <a:r>
              <a:rPr dirty="0"/>
              <a:t> </a:t>
            </a:r>
            <a:r>
              <a:rPr dirty="0" err="1"/>
              <a:t>vacanza</a:t>
            </a:r>
            <a:r>
              <a:rPr dirty="0"/>
              <a:t> </a:t>
            </a:r>
            <a:r>
              <a:rPr dirty="0" err="1"/>
              <a:t>preferita</a:t>
            </a:r>
            <a:r>
              <a:rPr lang="en-GB" dirty="0"/>
              <a:t> e del motive per cui </a:t>
            </a:r>
            <a:r>
              <a:rPr lang="en-GB" dirty="0" err="1"/>
              <a:t>è</a:t>
            </a:r>
            <a:r>
              <a:rPr lang="en-GB" dirty="0"/>
              <a:t> </a:t>
            </a:r>
            <a:r>
              <a:rPr lang="en-GB" dirty="0" err="1"/>
              <a:t>così</a:t>
            </a:r>
            <a:r>
              <a:rPr lang="en-GB" dirty="0"/>
              <a:t> </a:t>
            </a:r>
            <a:r>
              <a:rPr lang="en-GB" dirty="0" err="1"/>
              <a:t>speciale</a:t>
            </a:r>
            <a:r>
              <a:rPr dirty="0"/>
              <a:t>. </a:t>
            </a:r>
          </a:p>
        </p:txBody>
      </p:sp>
    </p:spTree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04" name="C’e una cerimonia religiosa che ricordi con piacere?"/>
          <p:cNvSpPr txBox="1"/>
          <p:nvPr/>
        </p:nvSpPr>
        <p:spPr>
          <a:xfrm>
            <a:off x="2250937" y="5420818"/>
            <a:ext cx="19828693" cy="3795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 err="1"/>
              <a:t>C’e</a:t>
            </a:r>
            <a:r>
              <a:rPr dirty="0"/>
              <a:t> una </a:t>
            </a:r>
            <a:r>
              <a:rPr dirty="0" err="1"/>
              <a:t>cerimonia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ricordi</a:t>
            </a:r>
            <a:r>
              <a:rPr dirty="0"/>
              <a:t> con piacere?</a:t>
            </a:r>
          </a:p>
        </p:txBody>
      </p:sp>
    </p:spTree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07" name="Qualcuno ha un battibecco con un partner, che consiglio gli dai?"/>
          <p:cNvSpPr txBox="1"/>
          <p:nvPr/>
        </p:nvSpPr>
        <p:spPr>
          <a:xfrm>
            <a:off x="1946581" y="4036715"/>
            <a:ext cx="20490838" cy="5642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 err="1"/>
              <a:t>Qualcuno</a:t>
            </a:r>
            <a:r>
              <a:rPr dirty="0"/>
              <a:t> ha un </a:t>
            </a:r>
            <a:r>
              <a:rPr dirty="0" err="1"/>
              <a:t>battibecco</a:t>
            </a:r>
            <a:r>
              <a:rPr dirty="0"/>
              <a:t> con un partner,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consiglio</a:t>
            </a:r>
            <a:r>
              <a:rPr dirty="0"/>
              <a:t> </a:t>
            </a:r>
            <a:r>
              <a:rPr dirty="0" err="1"/>
              <a:t>dai</a:t>
            </a:r>
            <a:r>
              <a:rPr lang="en-GB" dirty="0"/>
              <a:t> </a:t>
            </a:r>
            <a:r>
              <a:rPr lang="en-GB" dirty="0" err="1"/>
              <a:t>loro</a:t>
            </a:r>
            <a:r>
              <a:rPr dirty="0"/>
              <a:t>? </a:t>
            </a:r>
          </a:p>
        </p:txBody>
      </p:sp>
    </p:spTree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10" name="Qualcuno ha detto che accettare le cose come stanno è il primo passo verso il cambiamento? Sei d’accordo?"/>
          <p:cNvSpPr txBox="1"/>
          <p:nvPr/>
        </p:nvSpPr>
        <p:spPr>
          <a:xfrm>
            <a:off x="1450260" y="3542181"/>
            <a:ext cx="21528808" cy="7489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lang="en-GB" dirty="0" err="1"/>
              <a:t>Accettare</a:t>
            </a:r>
            <a:r>
              <a:rPr lang="en-GB" dirty="0"/>
              <a:t> </a:t>
            </a:r>
            <a:r>
              <a:rPr dirty="0"/>
              <a:t>le </a:t>
            </a:r>
            <a:r>
              <a:rPr dirty="0" err="1"/>
              <a:t>cose</a:t>
            </a:r>
            <a:r>
              <a:rPr dirty="0"/>
              <a:t> come </a:t>
            </a:r>
            <a:r>
              <a:rPr dirty="0" err="1"/>
              <a:t>stanno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il</a:t>
            </a:r>
            <a:r>
              <a:rPr dirty="0"/>
              <a:t> primo </a:t>
            </a:r>
            <a:r>
              <a:rPr dirty="0" err="1"/>
              <a:t>passo</a:t>
            </a:r>
            <a:r>
              <a:rPr dirty="0"/>
              <a:t> verso </a:t>
            </a:r>
            <a:r>
              <a:rPr dirty="0" err="1"/>
              <a:t>il</a:t>
            </a:r>
            <a:r>
              <a:rPr dirty="0"/>
              <a:t> </a:t>
            </a:r>
            <a:r>
              <a:rPr dirty="0" err="1"/>
              <a:t>cambiamento</a:t>
            </a:r>
            <a:r>
              <a:rPr dirty="0"/>
              <a:t>? </a:t>
            </a:r>
            <a:r>
              <a:rPr lang="en-GB" dirty="0"/>
              <a:t>Che ne </a:t>
            </a:r>
            <a:r>
              <a:rPr lang="en-GB" dirty="0" err="1"/>
              <a:t>pensi</a:t>
            </a:r>
            <a:r>
              <a:rPr dirty="0"/>
              <a:t>?</a:t>
            </a:r>
          </a:p>
        </p:txBody>
      </p:sp>
    </p:spTree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13" name="Il poeta Rumi afferma:…"/>
          <p:cNvSpPr txBox="1"/>
          <p:nvPr/>
        </p:nvSpPr>
        <p:spPr>
          <a:xfrm>
            <a:off x="3114152" y="3113385"/>
            <a:ext cx="18155696" cy="7489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ctr">
              <a:spcBef>
                <a:spcPts val="1200"/>
              </a:spcBef>
              <a:defRPr sz="9400"/>
            </a:pPr>
            <a:r>
              <a:rPr dirty="0" err="1"/>
              <a:t>Gli</a:t>
            </a:r>
            <a:r>
              <a:rPr dirty="0"/>
              <a:t> </a:t>
            </a:r>
            <a:r>
              <a:rPr dirty="0" err="1"/>
              <a:t>addii</a:t>
            </a:r>
            <a:r>
              <a:rPr dirty="0"/>
              <a:t> </a:t>
            </a:r>
            <a:r>
              <a:rPr dirty="0" err="1"/>
              <a:t>sono</a:t>
            </a:r>
            <a:r>
              <a:rPr dirty="0"/>
              <a:t> solo per </a:t>
            </a:r>
            <a:r>
              <a:rPr dirty="0" err="1"/>
              <a:t>coloro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amano</a:t>
            </a:r>
            <a:r>
              <a:rPr dirty="0"/>
              <a:t> con </a:t>
            </a:r>
            <a:r>
              <a:rPr dirty="0" err="1"/>
              <a:t>gli</a:t>
            </a:r>
            <a:r>
              <a:rPr dirty="0"/>
              <a:t> </a:t>
            </a:r>
            <a:r>
              <a:rPr dirty="0" err="1"/>
              <a:t>occhi</a:t>
            </a:r>
            <a:r>
              <a:rPr dirty="0"/>
              <a:t>. Per chi </a:t>
            </a:r>
            <a:r>
              <a:rPr dirty="0" err="1"/>
              <a:t>ama</a:t>
            </a:r>
            <a:r>
              <a:rPr dirty="0"/>
              <a:t> con anima e </a:t>
            </a:r>
            <a:r>
              <a:rPr dirty="0" err="1"/>
              <a:t>cuore</a:t>
            </a:r>
            <a:r>
              <a:rPr dirty="0"/>
              <a:t> non </a:t>
            </a:r>
            <a:r>
              <a:rPr dirty="0" err="1"/>
              <a:t>esiste</a:t>
            </a:r>
            <a:r>
              <a:rPr dirty="0"/>
              <a:t> </a:t>
            </a:r>
            <a:r>
              <a:rPr dirty="0" err="1"/>
              <a:t>separazione</a:t>
            </a:r>
            <a:r>
              <a:rPr dirty="0"/>
              <a:t>. </a:t>
            </a:r>
          </a:p>
          <a:p>
            <a:pPr algn="ctr">
              <a:spcBef>
                <a:spcPts val="1200"/>
              </a:spcBef>
              <a:defRPr sz="9400"/>
            </a:pPr>
            <a:r>
              <a:rPr lang="en-GB" dirty="0" err="1"/>
              <a:t>Qual’è</a:t>
            </a:r>
            <a:r>
              <a:rPr lang="en-GB" dirty="0"/>
              <a:t> la </a:t>
            </a:r>
            <a:r>
              <a:rPr lang="en-GB" dirty="0" err="1"/>
              <a:t>tua</a:t>
            </a:r>
            <a:r>
              <a:rPr lang="en-GB" dirty="0"/>
              <a:t> </a:t>
            </a:r>
            <a:r>
              <a:rPr lang="en-GB" dirty="0" err="1"/>
              <a:t>esperienza</a:t>
            </a:r>
            <a:r>
              <a:rPr lang="en-GB" dirty="0"/>
              <a:t> </a:t>
            </a:r>
            <a:r>
              <a:rPr dirty="0"/>
              <a:t>?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anta una canzone che ti fa sentire bene!"/>
          <p:cNvSpPr txBox="1"/>
          <p:nvPr/>
        </p:nvSpPr>
        <p:spPr>
          <a:xfrm>
            <a:off x="1466577" y="3959770"/>
            <a:ext cx="19782874" cy="57964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1200"/>
              </a:spcBef>
              <a:defRPr sz="12000"/>
            </a:pPr>
            <a:r>
              <a:rPr dirty="0" err="1"/>
              <a:t>Canta</a:t>
            </a:r>
            <a:r>
              <a:rPr dirty="0"/>
              <a:t> una canzone </a:t>
            </a:r>
            <a:r>
              <a:rPr lang="en-GB" dirty="0" err="1"/>
              <a:t>che</a:t>
            </a:r>
            <a:r>
              <a:rPr lang="en-GB" dirty="0"/>
              <a:t> </a:t>
            </a:r>
            <a:r>
              <a:rPr lang="en-GB" dirty="0" err="1"/>
              <a:t>ti</a:t>
            </a:r>
            <a:r>
              <a:rPr lang="en-GB" dirty="0"/>
              <a:t> </a:t>
            </a:r>
            <a:r>
              <a:rPr lang="en-GB" dirty="0" err="1"/>
              <a:t>riporta</a:t>
            </a:r>
            <a:r>
              <a:rPr lang="en-GB" dirty="0"/>
              <a:t> a un tempo </a:t>
            </a:r>
            <a:r>
              <a:rPr lang="en-GB" dirty="0" err="1"/>
              <a:t>felice</a:t>
            </a:r>
            <a:r>
              <a:rPr dirty="0"/>
              <a:t>!</a:t>
            </a:r>
          </a:p>
          <a:p>
            <a:pPr algn="ctr">
              <a:spcBef>
                <a:spcPts val="1200"/>
              </a:spcBef>
              <a:defRPr sz="12000"/>
            </a:pPr>
            <a:endParaRPr dirty="0"/>
          </a:p>
        </p:txBody>
      </p:sp>
      <p:sp>
        <p:nvSpPr>
          <p:cNvPr id="213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16" name="Tutti noi, prima o poi, abbiamo bisogno di aiuto. Sia che tua riceva or dia aiuto, ognuno di noi ha qualcosa da offrire agli altri. Sei d'accordo?"/>
          <p:cNvSpPr txBox="1"/>
          <p:nvPr/>
        </p:nvSpPr>
        <p:spPr>
          <a:xfrm>
            <a:off x="2778765" y="3049729"/>
            <a:ext cx="18773035" cy="7797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0000"/>
            </a:lvl1pPr>
          </a:lstStyle>
          <a:p>
            <a:r>
              <a:rPr dirty="0" err="1"/>
              <a:t>Tutti</a:t>
            </a:r>
            <a:r>
              <a:rPr dirty="0"/>
              <a:t> </a:t>
            </a:r>
            <a:r>
              <a:rPr dirty="0" err="1"/>
              <a:t>noi</a:t>
            </a:r>
            <a:r>
              <a:rPr dirty="0"/>
              <a:t>, prima o poi, </a:t>
            </a:r>
            <a:r>
              <a:rPr dirty="0" err="1"/>
              <a:t>abbiamo</a:t>
            </a:r>
            <a:r>
              <a:rPr dirty="0"/>
              <a:t> </a:t>
            </a:r>
            <a:r>
              <a:rPr dirty="0" err="1"/>
              <a:t>bisogno</a:t>
            </a:r>
            <a:r>
              <a:rPr dirty="0"/>
              <a:t> di </a:t>
            </a:r>
            <a:r>
              <a:rPr dirty="0" err="1"/>
              <a:t>aiuto</a:t>
            </a:r>
            <a:r>
              <a:rPr dirty="0"/>
              <a:t>. Sia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tua</a:t>
            </a:r>
            <a:r>
              <a:rPr dirty="0"/>
              <a:t> </a:t>
            </a:r>
            <a:r>
              <a:rPr dirty="0" err="1"/>
              <a:t>riceva</a:t>
            </a:r>
            <a:r>
              <a:rPr dirty="0"/>
              <a:t> or </a:t>
            </a:r>
            <a:r>
              <a:rPr dirty="0" err="1"/>
              <a:t>dia</a:t>
            </a:r>
            <a:r>
              <a:rPr dirty="0"/>
              <a:t> </a:t>
            </a:r>
            <a:r>
              <a:rPr dirty="0" err="1"/>
              <a:t>aiuto</a:t>
            </a:r>
            <a:r>
              <a:rPr dirty="0"/>
              <a:t>, </a:t>
            </a:r>
            <a:r>
              <a:rPr dirty="0" err="1"/>
              <a:t>ognuno</a:t>
            </a:r>
            <a:r>
              <a:rPr dirty="0"/>
              <a:t> di </a:t>
            </a:r>
            <a:r>
              <a:rPr dirty="0" err="1"/>
              <a:t>noi</a:t>
            </a:r>
            <a:r>
              <a:rPr dirty="0"/>
              <a:t> ha </a:t>
            </a:r>
            <a:r>
              <a:rPr dirty="0" err="1"/>
              <a:t>qualcosa</a:t>
            </a:r>
            <a:r>
              <a:rPr dirty="0"/>
              <a:t> da </a:t>
            </a:r>
            <a:r>
              <a:rPr dirty="0" err="1"/>
              <a:t>offrire</a:t>
            </a:r>
            <a:r>
              <a:rPr dirty="0"/>
              <a:t> </a:t>
            </a:r>
            <a:r>
              <a:rPr dirty="0" err="1"/>
              <a:t>agli</a:t>
            </a:r>
            <a:r>
              <a:rPr dirty="0"/>
              <a:t> </a:t>
            </a:r>
            <a:r>
              <a:rPr dirty="0" err="1"/>
              <a:t>altri</a:t>
            </a:r>
            <a:r>
              <a:rPr dirty="0"/>
              <a:t>. </a:t>
            </a:r>
            <a:r>
              <a:rPr lang="en-GB" dirty="0"/>
              <a:t>Che ne </a:t>
            </a:r>
            <a:r>
              <a:rPr lang="en-GB" dirty="0" err="1"/>
              <a:t>pensi</a:t>
            </a:r>
            <a:r>
              <a:rPr dirty="0"/>
              <a:t>?</a:t>
            </a:r>
          </a:p>
        </p:txBody>
      </p:sp>
    </p:spTree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19" name="Non e mai troppo tardi per porsi un obiettivo, che cosa ti piacerebbe fare domani?"/>
          <p:cNvSpPr txBox="1"/>
          <p:nvPr/>
        </p:nvSpPr>
        <p:spPr>
          <a:xfrm>
            <a:off x="2038583" y="4135776"/>
            <a:ext cx="20531332" cy="5642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/>
              <a:t>Non e </a:t>
            </a:r>
            <a:r>
              <a:rPr dirty="0" err="1"/>
              <a:t>mai</a:t>
            </a:r>
            <a:r>
              <a:rPr dirty="0"/>
              <a:t> </a:t>
            </a:r>
            <a:r>
              <a:rPr dirty="0" err="1"/>
              <a:t>troppo</a:t>
            </a:r>
            <a:r>
              <a:rPr dirty="0"/>
              <a:t> </a:t>
            </a:r>
            <a:r>
              <a:rPr dirty="0" err="1"/>
              <a:t>tardi</a:t>
            </a:r>
            <a:r>
              <a:rPr dirty="0"/>
              <a:t> per </a:t>
            </a:r>
            <a:r>
              <a:rPr dirty="0" err="1"/>
              <a:t>porsi</a:t>
            </a:r>
            <a:r>
              <a:rPr dirty="0"/>
              <a:t> un </a:t>
            </a:r>
            <a:r>
              <a:rPr dirty="0" err="1"/>
              <a:t>obiettivo</a:t>
            </a:r>
            <a:r>
              <a:rPr dirty="0"/>
              <a:t>,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cosa</a:t>
            </a:r>
            <a:r>
              <a:rPr dirty="0"/>
              <a:t> </a:t>
            </a:r>
            <a:r>
              <a:rPr dirty="0" err="1"/>
              <a:t>ti</a:t>
            </a:r>
            <a:r>
              <a:rPr dirty="0"/>
              <a:t> </a:t>
            </a:r>
            <a:r>
              <a:rPr dirty="0" err="1"/>
              <a:t>piacerebbe</a:t>
            </a:r>
            <a:r>
              <a:rPr dirty="0"/>
              <a:t> fare </a:t>
            </a:r>
            <a:r>
              <a:rPr lang="en-GB" dirty="0" err="1"/>
              <a:t>oggi</a:t>
            </a:r>
            <a:r>
              <a:rPr dirty="0"/>
              <a:t>?</a:t>
            </a:r>
          </a:p>
        </p:txBody>
      </p:sp>
    </p:spTree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22" name="Quali sono le cose che sei contento di fare ogni giorno?"/>
          <p:cNvSpPr txBox="1"/>
          <p:nvPr/>
        </p:nvSpPr>
        <p:spPr>
          <a:xfrm>
            <a:off x="1370790" y="4036716"/>
            <a:ext cx="21783123" cy="5642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 err="1"/>
              <a:t>Quali</a:t>
            </a:r>
            <a:r>
              <a:rPr dirty="0"/>
              <a:t> </a:t>
            </a:r>
            <a:r>
              <a:rPr dirty="0" err="1"/>
              <a:t>sono</a:t>
            </a:r>
            <a:r>
              <a:rPr dirty="0"/>
              <a:t> le</a:t>
            </a:r>
            <a:r>
              <a:rPr lang="en-GB" dirty="0"/>
              <a:t> tree</a:t>
            </a:r>
            <a:r>
              <a:rPr dirty="0"/>
              <a:t> </a:t>
            </a:r>
            <a:r>
              <a:rPr dirty="0" err="1"/>
              <a:t>cose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lang="en-GB" dirty="0"/>
              <a:t>non </a:t>
            </a:r>
            <a:r>
              <a:rPr lang="en-GB" dirty="0" err="1"/>
              <a:t>vedi</a:t>
            </a:r>
            <a:r>
              <a:rPr lang="en-GB" dirty="0"/>
              <a:t> </a:t>
            </a:r>
            <a:r>
              <a:rPr lang="en-GB" dirty="0" err="1"/>
              <a:t>l’ora</a:t>
            </a:r>
            <a:r>
              <a:rPr lang="en-GB" dirty="0"/>
              <a:t> </a:t>
            </a:r>
            <a:r>
              <a:rPr dirty="0"/>
              <a:t>di fare </a:t>
            </a:r>
            <a:r>
              <a:rPr dirty="0" err="1"/>
              <a:t>ogni</a:t>
            </a:r>
            <a:r>
              <a:rPr dirty="0"/>
              <a:t> </a:t>
            </a:r>
            <a:r>
              <a:rPr dirty="0" err="1"/>
              <a:t>giorno</a:t>
            </a:r>
            <a:r>
              <a:rPr dirty="0"/>
              <a:t>?</a:t>
            </a:r>
          </a:p>
        </p:txBody>
      </p:sp>
    </p:spTree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25" name="Immagina di ricevere il premio Oscar? Per quale film, in quale ruolo?"/>
          <p:cNvSpPr txBox="1"/>
          <p:nvPr/>
        </p:nvSpPr>
        <p:spPr>
          <a:xfrm>
            <a:off x="3276241" y="3044703"/>
            <a:ext cx="19830257" cy="7626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t>Immagina di ricevere il premio Oscar? Per quale film, in quale ruolo?</a:t>
            </a:r>
          </a:p>
        </p:txBody>
      </p:sp>
    </p:spTree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28" name="Il giornale locale ti ha descritto come il miglior… ?"/>
          <p:cNvSpPr txBox="1"/>
          <p:nvPr/>
        </p:nvSpPr>
        <p:spPr>
          <a:xfrm>
            <a:off x="2129570" y="3289526"/>
            <a:ext cx="20952028" cy="7489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/>
              <a:t>Il </a:t>
            </a:r>
            <a:r>
              <a:rPr dirty="0" err="1"/>
              <a:t>giornale</a:t>
            </a:r>
            <a:r>
              <a:rPr dirty="0"/>
              <a:t> locale </a:t>
            </a:r>
            <a:r>
              <a:rPr dirty="0" err="1"/>
              <a:t>ti</a:t>
            </a:r>
            <a:r>
              <a:rPr dirty="0"/>
              <a:t> ha </a:t>
            </a:r>
            <a:r>
              <a:rPr dirty="0" err="1"/>
              <a:t>descritto</a:t>
            </a:r>
            <a:r>
              <a:rPr dirty="0"/>
              <a:t> come </a:t>
            </a:r>
            <a:r>
              <a:rPr lang="en-GB" dirty="0"/>
              <a:t>I</a:t>
            </a:r>
            <a:r>
              <a:rPr dirty="0"/>
              <a:t>l </a:t>
            </a:r>
            <a:r>
              <a:rPr dirty="0" err="1"/>
              <a:t>miglior</a:t>
            </a:r>
            <a:r>
              <a:rPr dirty="0"/>
              <a:t>…</a:t>
            </a:r>
            <a:r>
              <a:rPr lang="en-GB" dirty="0"/>
              <a:t> in </a:t>
            </a:r>
            <a:r>
              <a:rPr lang="en-GB" dirty="0" err="1"/>
              <a:t>città</a:t>
            </a:r>
            <a:r>
              <a:rPr dirty="0"/>
              <a:t> ?</a:t>
            </a:r>
            <a:r>
              <a:rPr lang="en-GB" dirty="0"/>
              <a:t> Che </a:t>
            </a:r>
            <a:r>
              <a:rPr lang="en-GB" dirty="0" err="1"/>
              <a:t>cosa</a:t>
            </a:r>
            <a:r>
              <a:rPr lang="en-GB" dirty="0"/>
              <a:t> </a:t>
            </a:r>
            <a:r>
              <a:rPr lang="en-GB" dirty="0" err="1"/>
              <a:t>diceva</a:t>
            </a:r>
            <a:r>
              <a:rPr lang="en-GB" dirty="0"/>
              <a:t> </a:t>
            </a:r>
            <a:r>
              <a:rPr lang="en-GB" dirty="0" err="1"/>
              <a:t>l’articolo</a:t>
            </a:r>
            <a:r>
              <a:rPr lang="en-GB" dirty="0"/>
              <a:t>?</a:t>
            </a:r>
            <a:endParaRPr dirty="0"/>
          </a:p>
        </p:txBody>
      </p:sp>
    </p:spTree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31" name="Come ti piacerebbe trascorrere il prossimo compleanno ?"/>
          <p:cNvSpPr txBox="1"/>
          <p:nvPr/>
        </p:nvSpPr>
        <p:spPr>
          <a:xfrm>
            <a:off x="1533609" y="3134935"/>
            <a:ext cx="21362111" cy="76265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t>Come ti piacerebbe trascorrere il prossimo compleanno ?</a:t>
            </a:r>
          </a:p>
        </p:txBody>
      </p:sp>
    </p:spTree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34" name="1">
            <a:hlinkClick r:id="rId3" action="ppaction://hlinksldjump"/>
          </p:cNvPr>
          <p:cNvSpPr/>
          <p:nvPr/>
        </p:nvSpPr>
        <p:spPr>
          <a:xfrm>
            <a:off x="6742383" y="2719450"/>
            <a:ext cx="1818672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</a:t>
            </a:r>
          </a:p>
        </p:txBody>
      </p:sp>
      <p:sp>
        <p:nvSpPr>
          <p:cNvPr id="435" name="2">
            <a:hlinkClick r:id="rId4" action="ppaction://hlinksldjump"/>
          </p:cNvPr>
          <p:cNvSpPr/>
          <p:nvPr/>
        </p:nvSpPr>
        <p:spPr>
          <a:xfrm>
            <a:off x="8930491" y="2719450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2</a:t>
            </a:r>
          </a:p>
        </p:txBody>
      </p:sp>
      <p:sp>
        <p:nvSpPr>
          <p:cNvPr id="436" name="3">
            <a:hlinkClick r:id="rId5" action="ppaction://hlinksldjump"/>
          </p:cNvPr>
          <p:cNvSpPr/>
          <p:nvPr/>
        </p:nvSpPr>
        <p:spPr>
          <a:xfrm>
            <a:off x="11210164" y="2719450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3</a:t>
            </a:r>
          </a:p>
        </p:txBody>
      </p:sp>
      <p:sp>
        <p:nvSpPr>
          <p:cNvPr id="437" name="4">
            <a:hlinkClick r:id="rId6" action="ppaction://hlinksldjump"/>
          </p:cNvPr>
          <p:cNvSpPr/>
          <p:nvPr/>
        </p:nvSpPr>
        <p:spPr>
          <a:xfrm>
            <a:off x="13489837" y="2719450"/>
            <a:ext cx="1818672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4</a:t>
            </a:r>
          </a:p>
        </p:txBody>
      </p:sp>
      <p:sp>
        <p:nvSpPr>
          <p:cNvPr id="438" name="5">
            <a:hlinkClick r:id="rId7" action="ppaction://hlinksldjump"/>
          </p:cNvPr>
          <p:cNvSpPr/>
          <p:nvPr/>
        </p:nvSpPr>
        <p:spPr>
          <a:xfrm>
            <a:off x="15769510" y="2719450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5</a:t>
            </a:r>
          </a:p>
        </p:txBody>
      </p:sp>
      <p:sp>
        <p:nvSpPr>
          <p:cNvPr id="439" name="6">
            <a:hlinkClick r:id="rId8" action="ppaction://hlinksldjump"/>
          </p:cNvPr>
          <p:cNvSpPr/>
          <p:nvPr/>
        </p:nvSpPr>
        <p:spPr>
          <a:xfrm>
            <a:off x="6742383" y="5306813"/>
            <a:ext cx="1818672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6</a:t>
            </a:r>
          </a:p>
        </p:txBody>
      </p:sp>
      <p:sp>
        <p:nvSpPr>
          <p:cNvPr id="440" name="7">
            <a:hlinkClick r:id="rId9" action="ppaction://hlinksldjump"/>
          </p:cNvPr>
          <p:cNvSpPr/>
          <p:nvPr/>
        </p:nvSpPr>
        <p:spPr>
          <a:xfrm>
            <a:off x="8976273" y="5306813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7</a:t>
            </a:r>
          </a:p>
        </p:txBody>
      </p:sp>
      <p:sp>
        <p:nvSpPr>
          <p:cNvPr id="441" name="8">
            <a:hlinkClick r:id="rId10" action="ppaction://hlinksldjump"/>
          </p:cNvPr>
          <p:cNvSpPr/>
          <p:nvPr/>
        </p:nvSpPr>
        <p:spPr>
          <a:xfrm>
            <a:off x="11301728" y="5306813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8</a:t>
            </a:r>
          </a:p>
        </p:txBody>
      </p:sp>
      <p:sp>
        <p:nvSpPr>
          <p:cNvPr id="442" name="9">
            <a:hlinkClick r:id="rId11" action="ppaction://hlinksldjump"/>
          </p:cNvPr>
          <p:cNvSpPr/>
          <p:nvPr/>
        </p:nvSpPr>
        <p:spPr>
          <a:xfrm>
            <a:off x="13489837" y="5306813"/>
            <a:ext cx="1818672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9</a:t>
            </a:r>
          </a:p>
        </p:txBody>
      </p:sp>
      <p:sp>
        <p:nvSpPr>
          <p:cNvPr id="443" name="10">
            <a:hlinkClick r:id="rId12" action="ppaction://hlinksldjump"/>
          </p:cNvPr>
          <p:cNvSpPr/>
          <p:nvPr/>
        </p:nvSpPr>
        <p:spPr>
          <a:xfrm>
            <a:off x="15677945" y="5306813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10</a:t>
            </a:r>
          </a:p>
        </p:txBody>
      </p:sp>
      <p:sp>
        <p:nvSpPr>
          <p:cNvPr id="444" name="11">
            <a:hlinkClick r:id="rId13" action="ppaction://hlinksldjump"/>
          </p:cNvPr>
          <p:cNvSpPr/>
          <p:nvPr/>
        </p:nvSpPr>
        <p:spPr>
          <a:xfrm>
            <a:off x="6742383" y="7894175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11</a:t>
            </a:r>
          </a:p>
        </p:txBody>
      </p:sp>
      <p:sp>
        <p:nvSpPr>
          <p:cNvPr id="445" name="12">
            <a:hlinkClick r:id="rId14" action="ppaction://hlinksldjump"/>
          </p:cNvPr>
          <p:cNvSpPr/>
          <p:nvPr/>
        </p:nvSpPr>
        <p:spPr>
          <a:xfrm>
            <a:off x="8976273" y="7894175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12</a:t>
            </a:r>
          </a:p>
        </p:txBody>
      </p:sp>
      <p:sp>
        <p:nvSpPr>
          <p:cNvPr id="446" name="13">
            <a:hlinkClick r:id="rId15" action="ppaction://hlinksldjump"/>
          </p:cNvPr>
          <p:cNvSpPr/>
          <p:nvPr/>
        </p:nvSpPr>
        <p:spPr>
          <a:xfrm>
            <a:off x="11301728" y="7894175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13</a:t>
            </a:r>
          </a:p>
        </p:txBody>
      </p:sp>
      <p:sp>
        <p:nvSpPr>
          <p:cNvPr id="447" name="14">
            <a:hlinkClick r:id="rId16" action="ppaction://hlinksldjump"/>
          </p:cNvPr>
          <p:cNvSpPr/>
          <p:nvPr/>
        </p:nvSpPr>
        <p:spPr>
          <a:xfrm>
            <a:off x="13398272" y="7894175"/>
            <a:ext cx="1818672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14</a:t>
            </a:r>
          </a:p>
        </p:txBody>
      </p:sp>
      <p:sp>
        <p:nvSpPr>
          <p:cNvPr id="448" name="15">
            <a:hlinkClick r:id="rId17" action="ppaction://hlinksldjump"/>
          </p:cNvPr>
          <p:cNvSpPr/>
          <p:nvPr/>
        </p:nvSpPr>
        <p:spPr>
          <a:xfrm>
            <a:off x="15677945" y="7894175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15</a:t>
            </a:r>
          </a:p>
        </p:txBody>
      </p:sp>
      <p:sp>
        <p:nvSpPr>
          <p:cNvPr id="449" name="17">
            <a:hlinkClick r:id="rId18" action="ppaction://hlinksldjump"/>
          </p:cNvPr>
          <p:cNvSpPr/>
          <p:nvPr/>
        </p:nvSpPr>
        <p:spPr>
          <a:xfrm>
            <a:off x="8976273" y="10481538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17</a:t>
            </a:r>
          </a:p>
        </p:txBody>
      </p:sp>
      <p:sp>
        <p:nvSpPr>
          <p:cNvPr id="450" name="18">
            <a:hlinkClick r:id="rId19" action="ppaction://hlinksldjump"/>
          </p:cNvPr>
          <p:cNvSpPr/>
          <p:nvPr/>
        </p:nvSpPr>
        <p:spPr>
          <a:xfrm>
            <a:off x="11210164" y="10481538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18</a:t>
            </a:r>
          </a:p>
        </p:txBody>
      </p:sp>
      <p:sp>
        <p:nvSpPr>
          <p:cNvPr id="451" name="19">
            <a:hlinkClick r:id="rId20" action="ppaction://hlinksldjump"/>
          </p:cNvPr>
          <p:cNvSpPr/>
          <p:nvPr/>
        </p:nvSpPr>
        <p:spPr>
          <a:xfrm>
            <a:off x="13444055" y="10481538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19</a:t>
            </a:r>
          </a:p>
        </p:txBody>
      </p:sp>
      <p:sp>
        <p:nvSpPr>
          <p:cNvPr id="452" name="20">
            <a:hlinkClick r:id="rId21" action="ppaction://hlinksldjump"/>
          </p:cNvPr>
          <p:cNvSpPr/>
          <p:nvPr/>
        </p:nvSpPr>
        <p:spPr>
          <a:xfrm>
            <a:off x="15677945" y="10481538"/>
            <a:ext cx="1818673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20</a:t>
            </a:r>
          </a:p>
        </p:txBody>
      </p:sp>
      <p:sp>
        <p:nvSpPr>
          <p:cNvPr id="453" name="16">
            <a:hlinkClick r:id="rId22" action="ppaction://hlinksldjump"/>
          </p:cNvPr>
          <p:cNvSpPr/>
          <p:nvPr/>
        </p:nvSpPr>
        <p:spPr>
          <a:xfrm>
            <a:off x="6742383" y="10481538"/>
            <a:ext cx="1818672" cy="181775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8600">
                <a:solidFill>
                  <a:srgbClr val="FFFFFF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16</a:t>
            </a:r>
          </a:p>
        </p:txBody>
      </p:sp>
      <p:sp>
        <p:nvSpPr>
          <p:cNvPr id="454" name="Scegli un numero !"/>
          <p:cNvSpPr txBox="1"/>
          <p:nvPr/>
        </p:nvSpPr>
        <p:spPr>
          <a:xfrm>
            <a:off x="7357886" y="607319"/>
            <a:ext cx="9523198" cy="13537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5400"/>
              </a:spcBef>
              <a:defRPr sz="8300" i="1"/>
            </a:lvl1pPr>
          </a:lstStyle>
          <a:p>
            <a:r>
              <a:t>Scegli un numero !</a:t>
            </a:r>
          </a:p>
        </p:txBody>
      </p:sp>
    </p:spTree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57" name="Dove ti senti più al sicuro?"/>
          <p:cNvSpPr txBox="1"/>
          <p:nvPr/>
        </p:nvSpPr>
        <p:spPr>
          <a:xfrm>
            <a:off x="5315218" y="3971802"/>
            <a:ext cx="13753564" cy="57723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/>
              <a:t>Dove </a:t>
            </a:r>
            <a:r>
              <a:rPr dirty="0" err="1"/>
              <a:t>ti</a:t>
            </a:r>
            <a:r>
              <a:rPr dirty="0"/>
              <a:t> </a:t>
            </a:r>
            <a:r>
              <a:rPr dirty="0" err="1"/>
              <a:t>senti</a:t>
            </a:r>
            <a:r>
              <a:rPr dirty="0"/>
              <a:t> </a:t>
            </a:r>
            <a:r>
              <a:rPr dirty="0" err="1"/>
              <a:t>più</a:t>
            </a:r>
            <a:r>
              <a:rPr dirty="0"/>
              <a:t> al </a:t>
            </a:r>
            <a:r>
              <a:rPr dirty="0" err="1"/>
              <a:t>sicuro</a:t>
            </a:r>
            <a:r>
              <a:rPr dirty="0"/>
              <a:t>?</a:t>
            </a:r>
          </a:p>
        </p:txBody>
      </p:sp>
    </p:spTree>
  </p:cSld>
  <p:clrMapOvr>
    <a:masterClrMapping/>
  </p:clrMapOvr>
  <p:transition spd="med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60" name="Perchè l’igiene orale è importante?"/>
          <p:cNvSpPr txBox="1"/>
          <p:nvPr/>
        </p:nvSpPr>
        <p:spPr>
          <a:xfrm>
            <a:off x="2344301" y="4960044"/>
            <a:ext cx="19695398" cy="3795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 err="1"/>
              <a:t>Perchè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importante</a:t>
            </a:r>
            <a:r>
              <a:rPr lang="en-GB" dirty="0"/>
              <a:t> </a:t>
            </a:r>
            <a:r>
              <a:rPr lang="en-GB" dirty="0" err="1"/>
              <a:t>l’igiene</a:t>
            </a:r>
            <a:r>
              <a:rPr lang="en-GB" dirty="0"/>
              <a:t> </a:t>
            </a:r>
            <a:r>
              <a:rPr lang="en-GB" dirty="0" err="1"/>
              <a:t>orale</a:t>
            </a:r>
            <a:r>
              <a:rPr lang="en-GB" dirty="0"/>
              <a:t> </a:t>
            </a:r>
            <a:r>
              <a:rPr dirty="0"/>
              <a:t>?</a:t>
            </a:r>
          </a:p>
        </p:txBody>
      </p:sp>
    </p:spTree>
  </p:cSld>
  <p:clrMapOvr>
    <a:masterClrMapping/>
  </p:clrMapOvr>
  <p:transition spd="med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63" name="Alza le braccia cinque volte. Descrivi come ci sente a muoversi."/>
          <p:cNvSpPr txBox="1"/>
          <p:nvPr/>
        </p:nvSpPr>
        <p:spPr>
          <a:xfrm>
            <a:off x="2910147" y="3044703"/>
            <a:ext cx="18510271" cy="7626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t>Alza le braccia cinque volte. Descrivi come ci sente a muoversi.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16" name="Text"/>
          <p:cNvSpPr txBox="1"/>
          <p:nvPr/>
        </p:nvSpPr>
        <p:spPr>
          <a:xfrm>
            <a:off x="751078" y="4884104"/>
            <a:ext cx="21933231" cy="59247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1200"/>
              </a:spcBef>
              <a:defRPr sz="12000"/>
            </a:pPr>
            <a:endParaRPr/>
          </a:p>
          <a:p>
            <a:pPr algn="ctr">
              <a:spcBef>
                <a:spcPts val="1200"/>
              </a:spcBef>
              <a:defRPr sz="12000"/>
            </a:pPr>
            <a:endParaRPr/>
          </a:p>
        </p:txBody>
      </p:sp>
      <p:sp>
        <p:nvSpPr>
          <p:cNvPr id="217" name="Ricevi un complimento da qualcuno."/>
          <p:cNvSpPr txBox="1"/>
          <p:nvPr/>
        </p:nvSpPr>
        <p:spPr>
          <a:xfrm>
            <a:off x="986885" y="3908803"/>
            <a:ext cx="21933231" cy="5642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lang="en-GB" dirty="0" err="1"/>
              <a:t>Chiedi</a:t>
            </a:r>
            <a:r>
              <a:rPr lang="en-GB" dirty="0"/>
              <a:t> a un </a:t>
            </a:r>
            <a:r>
              <a:rPr lang="en-GB" dirty="0" err="1"/>
              <a:t>altro</a:t>
            </a:r>
            <a:r>
              <a:rPr lang="en-GB" dirty="0"/>
              <a:t> </a:t>
            </a:r>
            <a:r>
              <a:rPr lang="en-GB" dirty="0" err="1"/>
              <a:t>giocatore</a:t>
            </a:r>
            <a:r>
              <a:rPr lang="en-GB" dirty="0"/>
              <a:t> di </a:t>
            </a:r>
            <a:r>
              <a:rPr lang="en-GB" dirty="0" err="1"/>
              <a:t>farti</a:t>
            </a:r>
            <a:r>
              <a:rPr lang="en-GB" dirty="0"/>
              <a:t> </a:t>
            </a:r>
            <a:r>
              <a:rPr dirty="0"/>
              <a:t>un compliment</a:t>
            </a:r>
            <a:r>
              <a:rPr lang="en-GB" dirty="0"/>
              <a:t> per </a:t>
            </a:r>
            <a:r>
              <a:rPr lang="en-GB" dirty="0" err="1"/>
              <a:t>qualcosa</a:t>
            </a:r>
            <a:r>
              <a:rPr lang="en-GB" dirty="0"/>
              <a:t> </a:t>
            </a:r>
            <a:r>
              <a:rPr lang="en-GB" dirty="0" err="1"/>
              <a:t>che</a:t>
            </a:r>
            <a:r>
              <a:rPr lang="en-GB" dirty="0"/>
              <a:t> </a:t>
            </a:r>
            <a:r>
              <a:rPr lang="en-GB" dirty="0" err="1"/>
              <a:t>fai</a:t>
            </a:r>
            <a:r>
              <a:rPr lang="en-GB" dirty="0"/>
              <a:t>.</a:t>
            </a:r>
            <a:endParaRPr dirty="0"/>
          </a:p>
        </p:txBody>
      </p:sp>
    </p:spTree>
  </p:cSld>
  <p:clrMapOvr>
    <a:masterClrMapping/>
  </p:clrMapOvr>
  <p:transition spd="med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66" name="Se a capo della banda. Marciamo seduti! Uno, due, tre!"/>
          <p:cNvSpPr txBox="1"/>
          <p:nvPr/>
        </p:nvSpPr>
        <p:spPr>
          <a:xfrm>
            <a:off x="2404439" y="4212855"/>
            <a:ext cx="19575122" cy="5642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/>
              <a:t>Se</a:t>
            </a:r>
            <a:r>
              <a:rPr lang="en-GB" dirty="0" err="1"/>
              <a:t>i</a:t>
            </a:r>
            <a:r>
              <a:rPr dirty="0"/>
              <a:t> a capo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banda</a:t>
            </a:r>
            <a:r>
              <a:rPr dirty="0"/>
              <a:t>. </a:t>
            </a:r>
            <a:r>
              <a:rPr dirty="0" err="1"/>
              <a:t>Marciamo</a:t>
            </a:r>
            <a:r>
              <a:rPr dirty="0"/>
              <a:t> </a:t>
            </a:r>
            <a:r>
              <a:rPr dirty="0" err="1"/>
              <a:t>seduti</a:t>
            </a:r>
            <a:r>
              <a:rPr dirty="0"/>
              <a:t>! Uno, due, </a:t>
            </a:r>
            <a:r>
              <a:rPr dirty="0" err="1"/>
              <a:t>tre</a:t>
            </a:r>
            <a:r>
              <a:rPr dirty="0"/>
              <a:t>!</a:t>
            </a:r>
          </a:p>
        </p:txBody>
      </p:sp>
    </p:spTree>
  </p:cSld>
  <p:clrMapOvr>
    <a:masterClrMapping/>
  </p:clrMapOvr>
  <p:transition spd="med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69" name="Perchè è importante mantenere l’equilibrio?"/>
          <p:cNvSpPr txBox="1"/>
          <p:nvPr/>
        </p:nvSpPr>
        <p:spPr>
          <a:xfrm>
            <a:off x="1823938" y="4304699"/>
            <a:ext cx="20745978" cy="57723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t>Perchè è importante mantenere l’equilibrio?</a:t>
            </a:r>
          </a:p>
        </p:txBody>
      </p:sp>
    </p:spTree>
  </p:cSld>
  <p:clrMapOvr>
    <a:masterClrMapping/>
  </p:clrMapOvr>
  <p:transition spd="med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72" name="Che cosa fai ogni giorno per assicurarti di non cadere?"/>
          <p:cNvSpPr txBox="1"/>
          <p:nvPr/>
        </p:nvSpPr>
        <p:spPr>
          <a:xfrm>
            <a:off x="957512" y="4960044"/>
            <a:ext cx="21612403" cy="3795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lang="en-GB" dirty="0"/>
              <a:t>Che </a:t>
            </a:r>
            <a:r>
              <a:rPr lang="en-GB" dirty="0" err="1"/>
              <a:t>cosa</a:t>
            </a:r>
            <a:r>
              <a:rPr lang="en-GB" dirty="0"/>
              <a:t> </a:t>
            </a:r>
            <a:r>
              <a:rPr lang="en-GB" dirty="0" err="1"/>
              <a:t>fai</a:t>
            </a:r>
            <a:r>
              <a:rPr lang="en-GB" dirty="0"/>
              <a:t> per </a:t>
            </a:r>
            <a:r>
              <a:rPr lang="en-GB" dirty="0" err="1"/>
              <a:t>assicurarti</a:t>
            </a:r>
            <a:r>
              <a:rPr lang="en-GB" dirty="0"/>
              <a:t> di non </a:t>
            </a:r>
            <a:r>
              <a:rPr lang="en-GB" dirty="0" err="1"/>
              <a:t>cadere</a:t>
            </a:r>
            <a:r>
              <a:rPr dirty="0"/>
              <a:t>?</a:t>
            </a:r>
          </a:p>
        </p:txBody>
      </p:sp>
    </p:spTree>
  </p:cSld>
  <p:clrMapOvr>
    <a:masterClrMapping/>
  </p:clrMapOvr>
  <p:transition spd="med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75" name="E molto importante bere acqua, sei d’accordo?"/>
          <p:cNvSpPr txBox="1"/>
          <p:nvPr/>
        </p:nvSpPr>
        <p:spPr>
          <a:xfrm>
            <a:off x="637958" y="4546458"/>
            <a:ext cx="23025183" cy="57723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/>
              <a:t>E molto </a:t>
            </a:r>
            <a:r>
              <a:rPr dirty="0" err="1"/>
              <a:t>importante</a:t>
            </a:r>
            <a:r>
              <a:rPr dirty="0"/>
              <a:t> </a:t>
            </a:r>
            <a:r>
              <a:rPr dirty="0" err="1"/>
              <a:t>bere</a:t>
            </a:r>
            <a:r>
              <a:rPr dirty="0"/>
              <a:t> </a:t>
            </a:r>
            <a:r>
              <a:rPr dirty="0" err="1"/>
              <a:t>acqua</a:t>
            </a:r>
            <a:r>
              <a:rPr dirty="0"/>
              <a:t>, sei </a:t>
            </a:r>
            <a:r>
              <a:rPr dirty="0" err="1"/>
              <a:t>d’accordo</a:t>
            </a:r>
            <a:r>
              <a:rPr dirty="0"/>
              <a:t>?</a:t>
            </a:r>
          </a:p>
        </p:txBody>
      </p:sp>
    </p:spTree>
  </p:cSld>
  <p:clrMapOvr>
    <a:masterClrMapping/>
  </p:clrMapOvr>
  <p:transition spd="med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78" name="Come dormi? Dormi bene?"/>
          <p:cNvSpPr txBox="1"/>
          <p:nvPr/>
        </p:nvSpPr>
        <p:spPr>
          <a:xfrm>
            <a:off x="2188775" y="3666427"/>
            <a:ext cx="20006451" cy="5642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/>
              <a:t>Come </a:t>
            </a:r>
            <a:r>
              <a:rPr dirty="0" err="1"/>
              <a:t>dormi</a:t>
            </a:r>
            <a:r>
              <a:rPr dirty="0"/>
              <a:t>? </a:t>
            </a:r>
            <a:r>
              <a:rPr dirty="0" err="1"/>
              <a:t>Dormi</a:t>
            </a:r>
            <a:r>
              <a:rPr dirty="0"/>
              <a:t> bene?</a:t>
            </a:r>
            <a:r>
              <a:rPr lang="en-GB" dirty="0"/>
              <a:t> </a:t>
            </a:r>
            <a:r>
              <a:rPr lang="en-GB" dirty="0" err="1"/>
              <a:t>Perchè</a:t>
            </a:r>
            <a:r>
              <a:rPr lang="en-GB" dirty="0"/>
              <a:t> </a:t>
            </a:r>
            <a:r>
              <a:rPr lang="en-GB" dirty="0" err="1"/>
              <a:t>è</a:t>
            </a:r>
            <a:r>
              <a:rPr lang="en-GB" dirty="0"/>
              <a:t> </a:t>
            </a:r>
            <a:r>
              <a:rPr lang="en-GB" dirty="0" err="1"/>
              <a:t>importante</a:t>
            </a:r>
            <a:r>
              <a:rPr lang="en-GB" dirty="0"/>
              <a:t> </a:t>
            </a:r>
            <a:r>
              <a:rPr lang="en-GB" dirty="0" err="1"/>
              <a:t>dormire</a:t>
            </a:r>
            <a:r>
              <a:rPr lang="en-GB" dirty="0"/>
              <a:t>?</a:t>
            </a:r>
            <a:endParaRPr dirty="0"/>
          </a:p>
        </p:txBody>
      </p:sp>
    </p:spTree>
  </p:cSld>
  <p:clrMapOvr>
    <a:masterClrMapping/>
  </p:clrMapOvr>
  <p:transition spd="med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81" name="Se fossi tu lo chef, che cosa mangeremmo oggi?"/>
          <p:cNvSpPr txBox="1"/>
          <p:nvPr/>
        </p:nvSpPr>
        <p:spPr>
          <a:xfrm>
            <a:off x="2245999" y="4508254"/>
            <a:ext cx="19892002" cy="3795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/>
              <a:t>Se </a:t>
            </a:r>
            <a:r>
              <a:rPr dirty="0" err="1"/>
              <a:t>fossi</a:t>
            </a:r>
            <a:r>
              <a:rPr dirty="0"/>
              <a:t> </a:t>
            </a:r>
            <a:r>
              <a:rPr dirty="0" err="1"/>
              <a:t>tu</a:t>
            </a:r>
            <a:r>
              <a:rPr dirty="0"/>
              <a:t> lo chef,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cosa</a:t>
            </a:r>
            <a:r>
              <a:rPr dirty="0"/>
              <a:t> </a:t>
            </a:r>
            <a:r>
              <a:rPr lang="en-GB" dirty="0" err="1"/>
              <a:t>cucineresti</a:t>
            </a:r>
            <a:r>
              <a:rPr dirty="0"/>
              <a:t>?</a:t>
            </a:r>
          </a:p>
        </p:txBody>
      </p:sp>
    </p:spTree>
  </p:cSld>
  <p:clrMapOvr>
    <a:masterClrMapping/>
  </p:clrMapOvr>
  <p:transition spd="med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84" name="Ti e stato chiesto di condividere una lista di abitudini sane? dove cominci?"/>
          <p:cNvSpPr txBox="1"/>
          <p:nvPr/>
        </p:nvSpPr>
        <p:spPr>
          <a:xfrm>
            <a:off x="2512530" y="2293743"/>
            <a:ext cx="19305506" cy="94807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t>Ti e stato chiesto di condividere una lista di abitudini sane? dove cominci?</a:t>
            </a:r>
          </a:p>
        </p:txBody>
      </p:sp>
    </p:spTree>
  </p:cSld>
  <p:clrMapOvr>
    <a:masterClrMapping/>
  </p:clrMapOvr>
  <p:transition spd="med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87" name="Qual'è il tuo cibo preferito?"/>
          <p:cNvSpPr txBox="1"/>
          <p:nvPr/>
        </p:nvSpPr>
        <p:spPr>
          <a:xfrm>
            <a:off x="3611623" y="4960045"/>
            <a:ext cx="17160754" cy="3795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lang="en-GB" dirty="0" err="1"/>
              <a:t>Raccontaci</a:t>
            </a:r>
            <a:r>
              <a:rPr lang="en-GB" dirty="0"/>
              <a:t> del</a:t>
            </a:r>
            <a:r>
              <a:rPr dirty="0"/>
              <a:t> </a:t>
            </a:r>
            <a:r>
              <a:rPr dirty="0" err="1"/>
              <a:t>tuo</a:t>
            </a:r>
            <a:r>
              <a:rPr dirty="0"/>
              <a:t> </a:t>
            </a:r>
            <a:r>
              <a:rPr dirty="0" err="1"/>
              <a:t>cibo</a:t>
            </a:r>
            <a:r>
              <a:rPr dirty="0"/>
              <a:t> </a:t>
            </a:r>
            <a:r>
              <a:rPr dirty="0" err="1"/>
              <a:t>preferito</a:t>
            </a:r>
            <a:r>
              <a:rPr dirty="0"/>
              <a:t>?</a:t>
            </a:r>
          </a:p>
        </p:txBody>
      </p:sp>
    </p:spTree>
  </p:cSld>
  <p:clrMapOvr>
    <a:masterClrMapping/>
  </p:clrMapOvr>
  <p:transition spd="med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90" name="Prenditi il polso, che cosa succede quando fai esercizio  ?"/>
          <p:cNvSpPr txBox="1"/>
          <p:nvPr/>
        </p:nvSpPr>
        <p:spPr>
          <a:xfrm>
            <a:off x="1921289" y="3220843"/>
            <a:ext cx="20648626" cy="76265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t>Prenditi il polso, che cosa succede quando fai esercizio  ?   </a:t>
            </a:r>
          </a:p>
        </p:txBody>
      </p:sp>
    </p:spTree>
  </p:cSld>
  <p:clrMapOvr>
    <a:masterClrMapping/>
  </p:clrMapOvr>
  <p:transition spd="med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93" name="Hai mai fumato? Che cosa pensi del fumo oggi?"/>
          <p:cNvSpPr txBox="1"/>
          <p:nvPr/>
        </p:nvSpPr>
        <p:spPr>
          <a:xfrm>
            <a:off x="2849331" y="3044703"/>
            <a:ext cx="18685338" cy="7626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t>Hai mai fumato? Che cosa pensi del fumo oggi?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arla di un regalo che hai ricevuto con grande gioia."/>
          <p:cNvSpPr txBox="1"/>
          <p:nvPr/>
        </p:nvSpPr>
        <p:spPr>
          <a:xfrm>
            <a:off x="2133600" y="4544422"/>
            <a:ext cx="20283055" cy="37657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lang="en-GB" dirty="0" err="1"/>
              <a:t>Raccontaci</a:t>
            </a:r>
            <a:r>
              <a:rPr dirty="0"/>
              <a:t> di un regalo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hai</a:t>
            </a:r>
            <a:r>
              <a:rPr dirty="0"/>
              <a:t> </a:t>
            </a:r>
            <a:r>
              <a:rPr dirty="0" err="1"/>
              <a:t>ricevuto</a:t>
            </a:r>
            <a:r>
              <a:rPr dirty="0"/>
              <a:t> con </a:t>
            </a:r>
            <a:r>
              <a:rPr dirty="0" err="1"/>
              <a:t>gioia</a:t>
            </a:r>
            <a:r>
              <a:rPr dirty="0"/>
              <a:t>.</a:t>
            </a:r>
          </a:p>
        </p:txBody>
      </p:sp>
      <p:sp>
        <p:nvSpPr>
          <p:cNvPr id="220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96" name="Qual'è o era il tuo modo di trasporto preferito? (auto, bicicletta ecc.)"/>
          <p:cNvSpPr txBox="1"/>
          <p:nvPr/>
        </p:nvSpPr>
        <p:spPr>
          <a:xfrm>
            <a:off x="1517958" y="3220843"/>
            <a:ext cx="21348085" cy="76265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 err="1"/>
              <a:t>Qual'è</a:t>
            </a:r>
            <a:r>
              <a:rPr dirty="0"/>
              <a:t> o era </a:t>
            </a:r>
            <a:r>
              <a:rPr dirty="0" err="1"/>
              <a:t>il</a:t>
            </a:r>
            <a:r>
              <a:rPr dirty="0"/>
              <a:t> </a:t>
            </a:r>
            <a:r>
              <a:rPr dirty="0" err="1"/>
              <a:t>tuo</a:t>
            </a:r>
            <a:r>
              <a:rPr dirty="0"/>
              <a:t> modo di </a:t>
            </a:r>
            <a:r>
              <a:rPr dirty="0" err="1"/>
              <a:t>trasporto</a:t>
            </a:r>
            <a:r>
              <a:rPr dirty="0"/>
              <a:t> </a:t>
            </a:r>
            <a:r>
              <a:rPr dirty="0" err="1"/>
              <a:t>preferito</a:t>
            </a:r>
            <a:r>
              <a:rPr dirty="0"/>
              <a:t>? (auto, </a:t>
            </a:r>
            <a:r>
              <a:rPr dirty="0" err="1"/>
              <a:t>bicicletta</a:t>
            </a:r>
            <a:r>
              <a:rPr dirty="0"/>
              <a:t> </a:t>
            </a:r>
            <a:r>
              <a:rPr dirty="0" err="1"/>
              <a:t>ecc</a:t>
            </a:r>
            <a:r>
              <a:rPr dirty="0"/>
              <a:t>.)</a:t>
            </a:r>
          </a:p>
        </p:txBody>
      </p:sp>
    </p:spTree>
  </p:cSld>
  <p:clrMapOvr>
    <a:masterClrMapping/>
  </p:clrMapOvr>
  <p:transition spd="med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99" name="Stia più dritto che puoi? Come ti senti, di quanto sei cresciuto?"/>
          <p:cNvSpPr txBox="1"/>
          <p:nvPr/>
        </p:nvSpPr>
        <p:spPr>
          <a:xfrm>
            <a:off x="2327123" y="3044703"/>
            <a:ext cx="19729753" cy="7626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 err="1"/>
              <a:t>Stia</a:t>
            </a:r>
            <a:r>
              <a:rPr dirty="0"/>
              <a:t>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dritto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puoi</a:t>
            </a:r>
            <a:r>
              <a:rPr dirty="0"/>
              <a:t>? Come </a:t>
            </a:r>
            <a:r>
              <a:rPr dirty="0" err="1"/>
              <a:t>ti</a:t>
            </a:r>
            <a:r>
              <a:rPr dirty="0"/>
              <a:t> </a:t>
            </a:r>
            <a:r>
              <a:rPr dirty="0" err="1"/>
              <a:t>senti</a:t>
            </a:r>
            <a:r>
              <a:rPr dirty="0"/>
              <a:t>, di </a:t>
            </a:r>
            <a:r>
              <a:rPr dirty="0" err="1"/>
              <a:t>quanto</a:t>
            </a:r>
            <a:r>
              <a:rPr dirty="0"/>
              <a:t> sei </a:t>
            </a:r>
            <a:r>
              <a:rPr dirty="0" err="1"/>
              <a:t>cresciuto</a:t>
            </a:r>
            <a:r>
              <a:rPr dirty="0"/>
              <a:t>? </a:t>
            </a:r>
          </a:p>
        </p:txBody>
      </p:sp>
    </p:spTree>
  </p:cSld>
  <p:clrMapOvr>
    <a:masterClrMapping/>
  </p:clrMapOvr>
  <p:transition spd="med"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02" name="Qual’è stata l'ultima volta che sei rimato senza fiato, che cosa stavi facendo?"/>
          <p:cNvSpPr txBox="1"/>
          <p:nvPr/>
        </p:nvSpPr>
        <p:spPr>
          <a:xfrm>
            <a:off x="1387319" y="4048003"/>
            <a:ext cx="21555928" cy="5619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t>Qual’è stata l'ultima volta che sei rimato senza fiato, che cosa stavi facendo? </a:t>
            </a:r>
          </a:p>
        </p:txBody>
      </p:sp>
    </p:spTree>
  </p:cSld>
  <p:clrMapOvr>
    <a:masterClrMapping/>
  </p:clrMapOvr>
  <p:transition spd="med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05" name="Riesci a solleticarti la pancia con una mano e ad accarezzarti la testa con l’altra?"/>
          <p:cNvSpPr txBox="1"/>
          <p:nvPr/>
        </p:nvSpPr>
        <p:spPr>
          <a:xfrm>
            <a:off x="2315253" y="2255203"/>
            <a:ext cx="19753493" cy="94807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 err="1"/>
              <a:t>Riesci</a:t>
            </a:r>
            <a:r>
              <a:rPr dirty="0"/>
              <a:t> a </a:t>
            </a:r>
            <a:r>
              <a:rPr dirty="0" err="1"/>
              <a:t>solleticarti</a:t>
            </a:r>
            <a:r>
              <a:rPr dirty="0"/>
              <a:t> la </a:t>
            </a:r>
            <a:r>
              <a:rPr dirty="0" err="1"/>
              <a:t>pancia</a:t>
            </a:r>
            <a:r>
              <a:rPr dirty="0"/>
              <a:t> con una mano e ad </a:t>
            </a:r>
            <a:r>
              <a:rPr dirty="0" err="1"/>
              <a:t>accarezzarti</a:t>
            </a:r>
            <a:r>
              <a:rPr dirty="0"/>
              <a:t> la </a:t>
            </a:r>
            <a:r>
              <a:rPr dirty="0" err="1"/>
              <a:t>testa</a:t>
            </a:r>
            <a:r>
              <a:rPr dirty="0"/>
              <a:t> con </a:t>
            </a:r>
            <a:r>
              <a:rPr dirty="0" err="1"/>
              <a:t>l’altra</a:t>
            </a:r>
            <a:r>
              <a:rPr dirty="0"/>
              <a:t>?  </a:t>
            </a:r>
          </a:p>
        </p:txBody>
      </p:sp>
    </p:spTree>
  </p:cSld>
  <p:clrMapOvr>
    <a:masterClrMapping/>
  </p:clrMapOvr>
  <p:transition spd="med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08" name="Facciamo un po’ di flessioni, polsi e caviglie, uno, due, tre via…"/>
          <p:cNvSpPr txBox="1"/>
          <p:nvPr/>
        </p:nvSpPr>
        <p:spPr>
          <a:xfrm>
            <a:off x="1976927" y="3924300"/>
            <a:ext cx="20376713" cy="586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t>Facciamo un po’ di flessioni, polsi e caviglie, uno, due, tre via…</a:t>
            </a:r>
          </a:p>
        </p:txBody>
      </p:sp>
    </p:spTree>
  </p:cSld>
  <p:clrMapOvr>
    <a:masterClrMapping/>
  </p:clrMapOvr>
  <p:transition spd="med"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11" name="Giochiamo a segui il capobanda…"/>
          <p:cNvSpPr txBox="1"/>
          <p:nvPr/>
        </p:nvSpPr>
        <p:spPr>
          <a:xfrm>
            <a:off x="2877665" y="2968503"/>
            <a:ext cx="18628670" cy="7778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1200"/>
              </a:spcBef>
              <a:defRPr sz="12000"/>
            </a:pPr>
            <a:r>
              <a:rPr dirty="0" err="1"/>
              <a:t>Giochiamo</a:t>
            </a:r>
            <a:r>
              <a:rPr dirty="0"/>
              <a:t> a </a:t>
            </a:r>
            <a:r>
              <a:rPr dirty="0" err="1"/>
              <a:t>segui</a:t>
            </a:r>
            <a:r>
              <a:rPr dirty="0"/>
              <a:t> </a:t>
            </a:r>
            <a:r>
              <a:rPr dirty="0" err="1"/>
              <a:t>il</a:t>
            </a:r>
            <a:r>
              <a:rPr dirty="0"/>
              <a:t> </a:t>
            </a:r>
            <a:r>
              <a:rPr dirty="0" err="1"/>
              <a:t>capobanda</a:t>
            </a:r>
            <a:endParaRPr dirty="0"/>
          </a:p>
          <a:p>
            <a:pPr algn="ctr">
              <a:spcBef>
                <a:spcPts val="1200"/>
              </a:spcBef>
              <a:defRPr sz="12000"/>
            </a:pPr>
            <a:r>
              <a:rPr dirty="0"/>
              <a:t>(</a:t>
            </a:r>
            <a:r>
              <a:rPr dirty="0" err="1"/>
              <a:t>fai</a:t>
            </a:r>
            <a:r>
              <a:rPr dirty="0"/>
              <a:t> </a:t>
            </a:r>
            <a:r>
              <a:rPr dirty="0" err="1"/>
              <a:t>quello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faccio</a:t>
            </a:r>
            <a:r>
              <a:rPr dirty="0"/>
              <a:t> </a:t>
            </a:r>
            <a:r>
              <a:rPr dirty="0" err="1"/>
              <a:t>io</a:t>
            </a:r>
            <a:r>
              <a:rPr dirty="0"/>
              <a:t>)</a:t>
            </a:r>
          </a:p>
        </p:txBody>
      </p:sp>
    </p:spTree>
  </p:cSld>
  <p:clrMapOvr>
    <a:masterClrMapping/>
  </p:clrMapOvr>
  <p:transition spd="med"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14" name="Come fa la canzone…"/>
          <p:cNvSpPr txBox="1"/>
          <p:nvPr/>
        </p:nvSpPr>
        <p:spPr>
          <a:xfrm>
            <a:off x="3863591" y="3068442"/>
            <a:ext cx="16656818" cy="7778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1200"/>
              </a:spcBef>
              <a:defRPr sz="12000"/>
            </a:pPr>
            <a:r>
              <a:rPr dirty="0"/>
              <a:t>Come fa la canzone</a:t>
            </a:r>
          </a:p>
          <a:p>
            <a:pPr algn="ctr">
              <a:spcBef>
                <a:spcPts val="1200"/>
              </a:spcBef>
              <a:defRPr sz="12000"/>
            </a:pPr>
            <a:r>
              <a:rPr dirty="0"/>
              <a:t>Testa </a:t>
            </a:r>
            <a:r>
              <a:rPr dirty="0" err="1"/>
              <a:t>spalle</a:t>
            </a:r>
            <a:r>
              <a:rPr dirty="0"/>
              <a:t> e </a:t>
            </a:r>
            <a:r>
              <a:rPr dirty="0" err="1"/>
              <a:t>ginocchia</a:t>
            </a:r>
            <a:r>
              <a:rPr dirty="0"/>
              <a:t> e </a:t>
            </a:r>
            <a:r>
              <a:rPr dirty="0" err="1"/>
              <a:t>piedi</a:t>
            </a:r>
            <a:r>
              <a:rPr dirty="0"/>
              <a:t>?</a:t>
            </a:r>
          </a:p>
        </p:txBody>
      </p:sp>
    </p:spTree>
  </p:cSld>
  <p:clrMapOvr>
    <a:masterClrMapping/>
  </p:clrMapOvr>
  <p:transition spd="med"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Text"/>
          <p:cNvSpPr txBox="1"/>
          <p:nvPr/>
        </p:nvSpPr>
        <p:spPr>
          <a:xfrm>
            <a:off x="-3858361" y="9128969"/>
            <a:ext cx="1581103" cy="907899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0"/>
              </a:spcBef>
              <a:defRPr sz="5400" b="0"/>
            </a:pPr>
            <a:endParaRPr/>
          </a:p>
        </p:txBody>
      </p:sp>
      <p:sp>
        <p:nvSpPr>
          <p:cNvPr id="517" name="Reach! - Copyright 2020 - Ilaria Vilkelis"/>
          <p:cNvSpPr txBox="1"/>
          <p:nvPr/>
        </p:nvSpPr>
        <p:spPr>
          <a:xfrm>
            <a:off x="7789047" y="12624558"/>
            <a:ext cx="8752472" cy="659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700"/>
            </a:lvl1pPr>
          </a:lstStyle>
          <a:p>
            <a:r>
              <a:t>Reach! - Copyright 2020 - Ilaria Vilkelis</a:t>
            </a:r>
          </a:p>
        </p:txBody>
      </p:sp>
      <p:grpSp>
        <p:nvGrpSpPr>
          <p:cNvPr id="523" name="Group"/>
          <p:cNvGrpSpPr/>
          <p:nvPr/>
        </p:nvGrpSpPr>
        <p:grpSpPr>
          <a:xfrm>
            <a:off x="7815764" y="2495997"/>
            <a:ext cx="8752472" cy="9375038"/>
            <a:chOff x="0" y="0"/>
            <a:chExt cx="8752471" cy="9375036"/>
          </a:xfrm>
        </p:grpSpPr>
        <p:sp>
          <p:nvSpPr>
            <p:cNvPr id="518" name="Oval"/>
            <p:cNvSpPr/>
            <p:nvPr/>
          </p:nvSpPr>
          <p:spPr>
            <a:xfrm>
              <a:off x="0" y="1882035"/>
              <a:ext cx="8752472" cy="4703488"/>
            </a:xfrm>
            <a:prstGeom prst="ellipse">
              <a:avLst/>
            </a:prstGeom>
            <a:solidFill>
              <a:schemeClr val="accent5">
                <a:hueOff val="-82419"/>
                <a:satOff val="-9513"/>
                <a:lumOff val="-16343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spcBef>
                  <a:spcPts val="0"/>
                </a:spcBef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grpSp>
          <p:nvGrpSpPr>
            <p:cNvPr id="522" name="Group"/>
            <p:cNvGrpSpPr/>
            <p:nvPr/>
          </p:nvGrpSpPr>
          <p:grpSpPr>
            <a:xfrm rot="21180000">
              <a:off x="1543163" y="344118"/>
              <a:ext cx="6178636" cy="8686801"/>
              <a:chOff x="0" y="0"/>
              <a:chExt cx="6178634" cy="8686800"/>
            </a:xfrm>
          </p:grpSpPr>
          <p:sp>
            <p:nvSpPr>
              <p:cNvPr id="519" name="R"/>
              <p:cNvSpPr txBox="1"/>
              <p:nvPr/>
            </p:nvSpPr>
            <p:spPr>
              <a:xfrm>
                <a:off x="0" y="-1"/>
                <a:ext cx="3619500" cy="86868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20000" b="0" spc="1999">
                    <a:latin typeface="Zapfino"/>
                    <a:ea typeface="Zapfino"/>
                    <a:cs typeface="Zapfino"/>
                    <a:sym typeface="Zapfino"/>
                  </a:defRPr>
                </a:lvl1pPr>
              </a:lstStyle>
              <a:p>
                <a:pPr>
                  <a:defRPr sz="17000" spc="1699"/>
                </a:pPr>
                <a:r>
                  <a:rPr sz="20000" spc="1999"/>
                  <a:t>R</a:t>
                </a:r>
              </a:p>
            </p:txBody>
          </p:sp>
          <p:sp>
            <p:nvSpPr>
              <p:cNvPr id="520" name="Oval"/>
              <p:cNvSpPr/>
              <p:nvPr/>
            </p:nvSpPr>
            <p:spPr>
              <a:xfrm>
                <a:off x="580664" y="4996442"/>
                <a:ext cx="524204" cy="311197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521" name="Oval"/>
              <p:cNvSpPr/>
              <p:nvPr/>
            </p:nvSpPr>
            <p:spPr>
              <a:xfrm rot="20940000">
                <a:off x="5768116" y="5153623"/>
                <a:ext cx="384665" cy="308032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</p:grpSp>
      </p:grp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Raccontaci di un regalo che ti piacerebbe ricevere."/>
          <p:cNvSpPr txBox="1"/>
          <p:nvPr/>
        </p:nvSpPr>
        <p:spPr>
          <a:xfrm>
            <a:off x="2763515" y="3525533"/>
            <a:ext cx="18379971" cy="5619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1200"/>
              </a:spcBef>
              <a:defRPr sz="12000"/>
            </a:lvl1pPr>
          </a:lstStyle>
          <a:p>
            <a:r>
              <a:rPr dirty="0" err="1"/>
              <a:t>Raccontaci</a:t>
            </a:r>
            <a:r>
              <a:rPr dirty="0"/>
              <a:t> di un regalo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ti</a:t>
            </a:r>
            <a:r>
              <a:rPr dirty="0"/>
              <a:t> </a:t>
            </a:r>
            <a:r>
              <a:rPr dirty="0" err="1"/>
              <a:t>piacerebbe</a:t>
            </a:r>
            <a:r>
              <a:rPr dirty="0"/>
              <a:t> </a:t>
            </a:r>
            <a:r>
              <a:rPr dirty="0" err="1"/>
              <a:t>ricevere</a:t>
            </a:r>
            <a:r>
              <a:rPr dirty="0"/>
              <a:t>.</a:t>
            </a:r>
          </a:p>
        </p:txBody>
      </p:sp>
      <p:sp>
        <p:nvSpPr>
          <p:cNvPr id="223" name="Arrow">
            <a:hlinkClick r:id="rId2" action="ppaction://hlinksldjump"/>
          </p:cNvPr>
          <p:cNvSpPr/>
          <p:nvPr/>
        </p:nvSpPr>
        <p:spPr>
          <a:xfrm flipH="1">
            <a:off x="21476690" y="10847437"/>
            <a:ext cx="2186450" cy="1777122"/>
          </a:xfrm>
          <a:prstGeom prst="rightArrow">
            <a:avLst>
              <a:gd name="adj1" fmla="val 32000"/>
              <a:gd name="adj2" fmla="val 6817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6400"/>
          </a:spcBef>
          <a:spcAft>
            <a:spcPts val="0"/>
          </a:spcAft>
          <a:buClrTx/>
          <a:buSzTx/>
          <a:buFontTx/>
          <a:buNone/>
          <a:tabLst/>
          <a:defRPr kumimoji="0" sz="46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6400"/>
          </a:spcBef>
          <a:spcAft>
            <a:spcPts val="0"/>
          </a:spcAft>
          <a:buClrTx/>
          <a:buSzTx/>
          <a:buFontTx/>
          <a:buNone/>
          <a:tabLst/>
          <a:defRPr kumimoji="0" sz="46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1153</Words>
  <Application>Microsoft Macintosh PowerPoint</Application>
  <PresentationFormat>Custom</PresentationFormat>
  <Paragraphs>178</Paragraphs>
  <Slides>87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87</vt:i4>
      </vt:variant>
    </vt:vector>
  </HeadingPairs>
  <TitlesOfParts>
    <vt:vector size="94" baseType="lpstr">
      <vt:lpstr>Baskerville</vt:lpstr>
      <vt:lpstr>Garamond</vt:lpstr>
      <vt:lpstr>Helvetica Neue</vt:lpstr>
      <vt:lpstr>Helvetica Neue Light</vt:lpstr>
      <vt:lpstr>Helvetica Neue Medium</vt:lpstr>
      <vt:lpstr>Zapfino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Ilaria Vilkelis</cp:lastModifiedBy>
  <cp:revision>4</cp:revision>
  <dcterms:modified xsi:type="dcterms:W3CDTF">2020-01-27T18:54:06Z</dcterms:modified>
</cp:coreProperties>
</file>