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3175" cap="flat">
              <a:solidFill>
                <a:srgbClr val="606060"/>
              </a:solidFill>
              <a:prstDash val="solid"/>
              <a:miter lim="400000"/>
            </a:ln>
          </a:left>
          <a:right>
            <a:ln w="3175" cap="flat">
              <a:solidFill>
                <a:srgbClr val="606060"/>
              </a:solidFill>
              <a:prstDash val="solid"/>
              <a:miter lim="400000"/>
            </a:ln>
          </a:right>
          <a:top>
            <a:ln w="12700"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3175" cap="flat">
              <a:solidFill>
                <a:srgbClr val="929292"/>
              </a:solidFill>
              <a:prstDash val="solid"/>
              <a:miter lim="400000"/>
            </a:ln>
          </a:left>
          <a:right>
            <a:ln w="3175" cap="flat">
              <a:solidFill>
                <a:srgbClr val="929292"/>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929292"/>
              </a:solidFill>
              <a:prstDash val="solid"/>
              <a:miter lim="400000"/>
            </a:ln>
          </a:insideH>
          <a:insideV>
            <a:ln w="3175"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3175" cap="flat">
              <a:solidFill>
                <a:srgbClr val="A6AAA9"/>
              </a:solidFill>
              <a:prstDash val="solid"/>
              <a:miter lim="400000"/>
            </a:ln>
          </a:left>
          <a:right>
            <a:ln w="3175" cap="flat">
              <a:solidFill>
                <a:srgbClr val="A6AAA9"/>
              </a:solidFill>
              <a:prstDash val="solid"/>
              <a:miter lim="400000"/>
            </a:ln>
          </a:right>
          <a:top>
            <a:ln w="3175" cap="flat">
              <a:solidFill>
                <a:srgbClr val="A6AAA9"/>
              </a:solidFill>
              <a:prstDash val="solid"/>
              <a:miter lim="400000"/>
            </a:ln>
          </a:top>
          <a:bottom>
            <a:ln w="3175" cap="flat">
              <a:solidFill>
                <a:srgbClr val="A6AAA9"/>
              </a:solidFill>
              <a:prstDash val="solid"/>
              <a:miter lim="400000"/>
            </a:ln>
          </a:bottom>
          <a:insideH>
            <a:ln w="3175" cap="flat">
              <a:solidFill>
                <a:srgbClr val="A6AAA9"/>
              </a:solidFill>
              <a:prstDash val="solid"/>
              <a:miter lim="400000"/>
            </a:ln>
          </a:insideH>
          <a:insideV>
            <a:ln w="3175"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90"/>
  </p:normalViewPr>
  <p:slideViewPr>
    <p:cSldViewPr snapToGrid="0" snapToObjects="1">
      <p:cViewPr varScale="1">
        <p:scale>
          <a:sx n="47" d="100"/>
          <a:sy n="47" d="100"/>
        </p:scale>
        <p:origin x="688"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4" name="Shape 144"/>
          <p:cNvSpPr>
            <a:spLocks noGrp="1" noRot="1" noChangeAspect="1"/>
          </p:cNvSpPr>
          <p:nvPr>
            <p:ph type="sldImg"/>
          </p:nvPr>
        </p:nvSpPr>
        <p:spPr>
          <a:xfrm>
            <a:off x="1143000" y="685800"/>
            <a:ext cx="4572000" cy="3429000"/>
          </a:xfrm>
          <a:prstGeom prst="rect">
            <a:avLst/>
          </a:prstGeom>
        </p:spPr>
        <p:txBody>
          <a:bodyPr/>
          <a:lstStyle/>
          <a:p>
            <a:endParaRPr/>
          </a:p>
        </p:txBody>
      </p:sp>
      <p:sp>
        <p:nvSpPr>
          <p:cNvPr id="145" name="Shape 14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2223042" y="2493541"/>
            <a:ext cx="19937917" cy="4449561"/>
          </a:xfrm>
          <a:prstGeom prst="rect">
            <a:avLst/>
          </a:prstGeom>
        </p:spPr>
        <p:txBody>
          <a:bodyPr anchor="b"/>
          <a:lstStyle/>
          <a:p>
            <a:r>
              <a:t>Title Text</a:t>
            </a:r>
          </a:p>
        </p:txBody>
      </p:sp>
      <p:sp>
        <p:nvSpPr>
          <p:cNvPr id="12" name="Body Level One…"/>
          <p:cNvSpPr txBox="1">
            <a:spLocks noGrp="1"/>
          </p:cNvSpPr>
          <p:nvPr>
            <p:ph type="body" sz="quarter" idx="1"/>
          </p:nvPr>
        </p:nvSpPr>
        <p:spPr>
          <a:xfrm>
            <a:off x="2223042" y="7064673"/>
            <a:ext cx="19937917" cy="1519659"/>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1" name="–Johnny Appleseed"/>
          <p:cNvSpPr txBox="1">
            <a:spLocks noGrp="1"/>
          </p:cNvSpPr>
          <p:nvPr>
            <p:ph type="body" sz="quarter" idx="13"/>
          </p:nvPr>
        </p:nvSpPr>
        <p:spPr>
          <a:xfrm>
            <a:off x="2806591" y="8863948"/>
            <a:ext cx="18782977" cy="559236"/>
          </a:xfrm>
          <a:prstGeom prst="rect">
            <a:avLst/>
          </a:prstGeom>
        </p:spPr>
        <p:txBody>
          <a:bodyPr anchor="t">
            <a:spAutoFit/>
          </a:bodyPr>
          <a:lstStyle>
            <a:lvl1pPr marL="0" indent="0" algn="ctr">
              <a:spcBef>
                <a:spcPts val="0"/>
              </a:spcBef>
              <a:buSzTx/>
              <a:buNone/>
              <a:defRPr sz="3000" i="1"/>
            </a:lvl1pPr>
          </a:lstStyle>
          <a:p>
            <a:r>
              <a:t>–Johnny Appleseed</a:t>
            </a:r>
          </a:p>
        </p:txBody>
      </p:sp>
      <p:sp>
        <p:nvSpPr>
          <p:cNvPr id="92" name="“Type a quote here.”"/>
          <p:cNvSpPr txBox="1">
            <a:spLocks noGrp="1"/>
          </p:cNvSpPr>
          <p:nvPr>
            <p:ph type="body" sz="quarter" idx="14"/>
          </p:nvPr>
        </p:nvSpPr>
        <p:spPr>
          <a:xfrm>
            <a:off x="2806591" y="6109683"/>
            <a:ext cx="18782977" cy="791513"/>
          </a:xfrm>
          <a:prstGeom prst="rect">
            <a:avLst/>
          </a:prstGeom>
        </p:spPr>
        <p:txBody>
          <a:bodyPr>
            <a:spAutoFit/>
          </a:bodyPr>
          <a:lstStyle>
            <a:lvl1pPr marL="0" indent="0" algn="ctr">
              <a:spcBef>
                <a:spcPts val="0"/>
              </a:spcBef>
              <a:buSzTx/>
              <a:buNone/>
              <a:defRPr sz="4600">
                <a:latin typeface="+mn-lt"/>
                <a:ea typeface="+mn-ea"/>
                <a:cs typeface="+mn-cs"/>
                <a:sym typeface="Helvetica Neue Medium"/>
              </a:defRPr>
            </a:lvl1pPr>
          </a:lstStyle>
          <a:p>
            <a:r>
              <a:t>“Type a quote here.” </a:t>
            </a:r>
          </a:p>
        </p:txBody>
      </p:sp>
      <p:sp>
        <p:nvSpPr>
          <p:cNvPr id="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0" name="Image"/>
          <p:cNvSpPr>
            <a:spLocks noGrp="1"/>
          </p:cNvSpPr>
          <p:nvPr>
            <p:ph type="pic" idx="13"/>
          </p:nvPr>
        </p:nvSpPr>
        <p:spPr>
          <a:xfrm>
            <a:off x="521025" y="293076"/>
            <a:ext cx="23341949" cy="15569406"/>
          </a:xfrm>
          <a:prstGeom prst="rect">
            <a:avLst/>
          </a:prstGeom>
        </p:spPr>
        <p:txBody>
          <a:bodyPr lIns="91439" tIns="45719" rIns="91439" bIns="45719" anchor="t">
            <a:noAutofit/>
          </a:bodyPr>
          <a:lstStyle/>
          <a:p>
            <a:endParaRPr/>
          </a:p>
        </p:txBody>
      </p:sp>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8" name="Rectangle"/>
          <p:cNvSpPr/>
          <p:nvPr/>
        </p:nvSpPr>
        <p:spPr>
          <a:xfrm>
            <a:off x="-242133" y="-1"/>
            <a:ext cx="24749444" cy="13709115"/>
          </a:xfrm>
          <a:prstGeom prst="rect">
            <a:avLst/>
          </a:prstGeom>
          <a:solidFill>
            <a:schemeClr val="accent5">
              <a:hueOff val="-82419"/>
              <a:satOff val="-9513"/>
              <a:lumOff val="-16343"/>
            </a:schemeClr>
          </a:solidFill>
          <a:ln w="3175">
            <a:miter lim="400000"/>
          </a:ln>
        </p:spPr>
        <p:txBody>
          <a:bodyPr lIns="0" tIns="0" rIns="0" bIns="0" anchor="ctr"/>
          <a:lstStyle/>
          <a:p>
            <a:pPr algn="ctr">
              <a:spcBef>
                <a:spcPts val="0"/>
              </a:spcBef>
              <a:defRPr sz="3000" b="0">
                <a:solidFill>
                  <a:srgbClr val="FFFFFF"/>
                </a:solidFill>
                <a:latin typeface="+mn-lt"/>
                <a:ea typeface="+mn-ea"/>
                <a:cs typeface="+mn-cs"/>
                <a:sym typeface="Helvetica Neue Medium"/>
              </a:defRPr>
            </a:pPr>
            <a:endParaRPr/>
          </a:p>
        </p:txBody>
      </p:sp>
      <p:sp>
        <p:nvSpPr>
          <p:cNvPr id="109" name="Reach! - Copyright 2020 - Ilaria Vilkelis"/>
          <p:cNvSpPr txBox="1"/>
          <p:nvPr/>
        </p:nvSpPr>
        <p:spPr>
          <a:xfrm>
            <a:off x="7977206" y="12391051"/>
            <a:ext cx="8047739" cy="6054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629" tIns="48629" rIns="48629" bIns="48629" anchor="ctr">
            <a:spAutoFit/>
          </a:bodyPr>
          <a:lstStyle>
            <a:lvl1pPr>
              <a:defRPr sz="3400"/>
            </a:lvl1pPr>
          </a:lstStyle>
          <a:p>
            <a:r>
              <a:t>Reach! - Copyright 2020 - Ilaria Vilkelis</a:t>
            </a:r>
          </a:p>
        </p:txBody>
      </p:sp>
      <p:sp>
        <p:nvSpPr>
          <p:cNvPr id="110" name="Text"/>
          <p:cNvSpPr txBox="1"/>
          <p:nvPr/>
        </p:nvSpPr>
        <p:spPr>
          <a:xfrm>
            <a:off x="2541235" y="5524034"/>
            <a:ext cx="18844915" cy="58449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endParaRPr/>
          </a:p>
          <a:p>
            <a:pPr>
              <a:spcBef>
                <a:spcPts val="1200"/>
              </a:spcBef>
              <a:defRPr sz="11800"/>
            </a:pPr>
            <a:endParaRPr/>
          </a:p>
        </p:txBody>
      </p:sp>
      <p:sp>
        <p:nvSpPr>
          <p:cNvPr id="1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copy">
    <p:spTree>
      <p:nvGrpSpPr>
        <p:cNvPr id="1" name=""/>
        <p:cNvGrpSpPr/>
        <p:nvPr/>
      </p:nvGrpSpPr>
      <p:grpSpPr>
        <a:xfrm>
          <a:off x="0" y="0"/>
          <a:ext cx="0" cy="0"/>
          <a:chOff x="0" y="0"/>
          <a:chExt cx="0" cy="0"/>
        </a:xfrm>
      </p:grpSpPr>
      <p:sp>
        <p:nvSpPr>
          <p:cNvPr id="118" name="Rectangle"/>
          <p:cNvSpPr/>
          <p:nvPr/>
        </p:nvSpPr>
        <p:spPr>
          <a:xfrm>
            <a:off x="-176376" y="-1"/>
            <a:ext cx="24598856" cy="13859938"/>
          </a:xfrm>
          <a:prstGeom prst="rect">
            <a:avLst/>
          </a:prstGeom>
          <a:solidFill>
            <a:srgbClr val="0433FF"/>
          </a:solidFill>
          <a:ln w="3175">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
        <p:nvSpPr>
          <p:cNvPr id="119" name="Reach! - Copyright 2020 - Ilaria Vilkelis"/>
          <p:cNvSpPr txBox="1"/>
          <p:nvPr/>
        </p:nvSpPr>
        <p:spPr>
          <a:xfrm>
            <a:off x="7977206" y="12391051"/>
            <a:ext cx="8047739" cy="6054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629" tIns="48629" rIns="48629" bIns="48629" anchor="ctr">
            <a:spAutoFit/>
          </a:bodyPr>
          <a:lstStyle>
            <a:lvl1pPr>
              <a:defRPr sz="3400"/>
            </a:lvl1pPr>
          </a:lstStyle>
          <a:p>
            <a:r>
              <a:t>Reach! - Copyright 2020 - Ilaria Vilkelis</a:t>
            </a: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copy 1">
    <p:spTree>
      <p:nvGrpSpPr>
        <p:cNvPr id="1" name=""/>
        <p:cNvGrpSpPr/>
        <p:nvPr/>
      </p:nvGrpSpPr>
      <p:grpSpPr>
        <a:xfrm>
          <a:off x="0" y="0"/>
          <a:ext cx="0" cy="0"/>
          <a:chOff x="0" y="0"/>
          <a:chExt cx="0" cy="0"/>
        </a:xfrm>
      </p:grpSpPr>
      <p:sp>
        <p:nvSpPr>
          <p:cNvPr id="127" name="Rectangle"/>
          <p:cNvSpPr/>
          <p:nvPr/>
        </p:nvSpPr>
        <p:spPr>
          <a:xfrm>
            <a:off x="0" y="-1"/>
            <a:ext cx="25075470" cy="13821590"/>
          </a:xfrm>
          <a:prstGeom prst="rect">
            <a:avLst/>
          </a:prstGeom>
          <a:solidFill>
            <a:schemeClr val="accent4">
              <a:hueOff val="-461056"/>
              <a:satOff val="4338"/>
              <a:lumOff val="-10225"/>
            </a:schemeClr>
          </a:solidFill>
          <a:ln w="3175">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
        <p:nvSpPr>
          <p:cNvPr id="128" name="Reach! - Copyright 2020 - Ilaria Vilkelis"/>
          <p:cNvSpPr txBox="1"/>
          <p:nvPr/>
        </p:nvSpPr>
        <p:spPr>
          <a:xfrm>
            <a:off x="7977206" y="12391051"/>
            <a:ext cx="8047739" cy="6054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629" tIns="48629" rIns="48629" bIns="48629" anchor="ctr">
            <a:spAutoFit/>
          </a:bodyPr>
          <a:lstStyle>
            <a:lvl1pPr>
              <a:defRPr sz="3400"/>
            </a:lvl1pPr>
          </a:lstStyle>
          <a:p>
            <a:r>
              <a:t>Reach! - Copyright 2020 - Ilaria Vilkelis</a:t>
            </a:r>
          </a:p>
        </p:txBody>
      </p:sp>
      <p:sp>
        <p:nvSpPr>
          <p:cNvPr id="1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copy 2">
    <p:spTree>
      <p:nvGrpSpPr>
        <p:cNvPr id="1" name=""/>
        <p:cNvGrpSpPr/>
        <p:nvPr/>
      </p:nvGrpSpPr>
      <p:grpSpPr>
        <a:xfrm>
          <a:off x="0" y="0"/>
          <a:ext cx="0" cy="0"/>
          <a:chOff x="0" y="0"/>
          <a:chExt cx="0" cy="0"/>
        </a:xfrm>
      </p:grpSpPr>
      <p:sp>
        <p:nvSpPr>
          <p:cNvPr id="136" name="Rectangle"/>
          <p:cNvSpPr/>
          <p:nvPr/>
        </p:nvSpPr>
        <p:spPr>
          <a:xfrm>
            <a:off x="-1" y="-1"/>
            <a:ext cx="24575726" cy="13943771"/>
          </a:xfrm>
          <a:prstGeom prst="rect">
            <a:avLst/>
          </a:prstGeom>
          <a:solidFill>
            <a:srgbClr val="237A65"/>
          </a:solidFill>
          <a:ln w="3175">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
        <p:nvSpPr>
          <p:cNvPr id="137" name="Reach! - Copyright 2020 - Ilaria Vilkelis"/>
          <p:cNvSpPr txBox="1"/>
          <p:nvPr/>
        </p:nvSpPr>
        <p:spPr>
          <a:xfrm>
            <a:off x="7977206" y="12391051"/>
            <a:ext cx="8047739" cy="6054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629" tIns="48629" rIns="48629" bIns="48629" anchor="ctr">
            <a:spAutoFit/>
          </a:bodyPr>
          <a:lstStyle>
            <a:lvl1pPr>
              <a:defRPr sz="3400"/>
            </a:lvl1pPr>
          </a:lstStyle>
          <a:p>
            <a:r>
              <a:t>Reach! - Copyright 2020 - Ilaria Vilkelis</a:t>
            </a:r>
          </a:p>
        </p:txBody>
      </p:sp>
      <p:sp>
        <p:nvSpPr>
          <p:cNvPr id="1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3511712" y="256604"/>
            <a:ext cx="17360577" cy="11579746"/>
          </a:xfrm>
          <a:prstGeom prst="rect">
            <a:avLst/>
          </a:prstGeom>
        </p:spPr>
        <p:txBody>
          <a:bodyPr lIns="91439" tIns="45719" rIns="91439" bIns="45719" anchor="t">
            <a:noAutofit/>
          </a:bodyPr>
          <a:lstStyle/>
          <a:p>
            <a:endParaRPr/>
          </a:p>
        </p:txBody>
      </p:sp>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re">
    <p:spTree>
      <p:nvGrpSpPr>
        <p:cNvPr id="1" name=""/>
        <p:cNvGrpSpPr/>
        <p:nvPr/>
      </p:nvGrpSpPr>
      <p:grpSpPr>
        <a:xfrm>
          <a:off x="0" y="0"/>
          <a:ext cx="0" cy="0"/>
          <a:chOff x="0" y="0"/>
          <a:chExt cx="0" cy="0"/>
        </a:xfrm>
      </p:grpSpPr>
      <p:sp>
        <p:nvSpPr>
          <p:cNvPr id="28" name="Title Text"/>
          <p:cNvSpPr txBox="1">
            <a:spLocks noGrp="1"/>
          </p:cNvSpPr>
          <p:nvPr>
            <p:ph type="title"/>
          </p:nvPr>
        </p:nvSpPr>
        <p:spPr>
          <a:xfrm>
            <a:off x="2223042" y="4633220"/>
            <a:ext cx="19937917" cy="4449561"/>
          </a:xfrm>
          <a:prstGeom prst="rect">
            <a:avLst/>
          </a:prstGeom>
        </p:spPr>
        <p:txBody>
          <a:bodyPr/>
          <a:lstStyle/>
          <a:p>
            <a:r>
              <a:t>Title Text</a:t>
            </a:r>
          </a:p>
        </p:txBody>
      </p:sp>
      <p:sp>
        <p:nvSpPr>
          <p:cNvPr id="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6" name="Image"/>
          <p:cNvSpPr>
            <a:spLocks noGrp="1"/>
          </p:cNvSpPr>
          <p:nvPr>
            <p:ph type="pic" idx="13"/>
          </p:nvPr>
        </p:nvSpPr>
        <p:spPr>
          <a:xfrm>
            <a:off x="8131472" y="1350758"/>
            <a:ext cx="16521726" cy="11014484"/>
          </a:xfrm>
          <a:prstGeom prst="rect">
            <a:avLst/>
          </a:prstGeom>
        </p:spPr>
        <p:txBody>
          <a:bodyPr lIns="91439" tIns="45719" rIns="91439" bIns="45719" anchor="t">
            <a:noAutofit/>
          </a:bodyPr>
          <a:lstStyle/>
          <a:p>
            <a:endParaRPr/>
          </a:p>
        </p:txBody>
      </p:sp>
      <p:sp>
        <p:nvSpPr>
          <p:cNvPr id="37" name="Title Text"/>
          <p:cNvSpPr txBox="1">
            <a:spLocks noGrp="1"/>
          </p:cNvSpPr>
          <p:nvPr>
            <p:ph type="title"/>
          </p:nvPr>
        </p:nvSpPr>
        <p:spPr>
          <a:xfrm>
            <a:off x="2101469" y="1204871"/>
            <a:ext cx="9786600" cy="5312726"/>
          </a:xfrm>
          <a:prstGeom prst="rect">
            <a:avLst/>
          </a:prstGeom>
        </p:spPr>
        <p:txBody>
          <a:bodyPr anchor="b"/>
          <a:lstStyle>
            <a:lvl1pPr>
              <a:defRPr sz="8200"/>
            </a:lvl1pPr>
          </a:lstStyle>
          <a:p>
            <a:r>
              <a:t>Title Text</a:t>
            </a:r>
          </a:p>
        </p:txBody>
      </p:sp>
      <p:sp>
        <p:nvSpPr>
          <p:cNvPr id="38" name="Body Level One…"/>
          <p:cNvSpPr txBox="1">
            <a:spLocks noGrp="1"/>
          </p:cNvSpPr>
          <p:nvPr>
            <p:ph type="body" sz="quarter" idx="1"/>
          </p:nvPr>
        </p:nvSpPr>
        <p:spPr>
          <a:xfrm>
            <a:off x="2101469" y="6541910"/>
            <a:ext cx="9786600" cy="5482928"/>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r>
              <a:t>Body Level One</a:t>
            </a:r>
          </a:p>
          <a:p>
            <a:pPr lvl="1"/>
            <a:r>
              <a:t>Body Level Two</a:t>
            </a:r>
          </a:p>
          <a:p>
            <a:pPr lvl="2"/>
            <a:r>
              <a:t>Body Level Three</a:t>
            </a:r>
          </a:p>
          <a:p>
            <a:pPr lvl="3"/>
            <a:r>
              <a:t>Body Level Four</a:t>
            </a:r>
          </a:p>
          <a:p>
            <a:pPr lvl="4"/>
            <a:r>
              <a:t>Body Level Five</a:t>
            </a:r>
          </a:p>
        </p:txBody>
      </p:sp>
      <p:sp>
        <p:nvSpPr>
          <p:cNvPr id="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6" name="Title Text"/>
          <p:cNvSpPr txBox="1">
            <a:spLocks noGrp="1"/>
          </p:cNvSpPr>
          <p:nvPr>
            <p:ph type="title"/>
          </p:nvPr>
        </p:nvSpPr>
        <p:spPr>
          <a:prstGeom prst="rect">
            <a:avLst/>
          </a:prstGeom>
        </p:spPr>
        <p:txBody>
          <a:bodyPr/>
          <a:lstStyle/>
          <a:p>
            <a:r>
              <a:t>Title Text</a:t>
            </a:r>
          </a:p>
        </p:txBody>
      </p:sp>
      <p:sp>
        <p:nvSpPr>
          <p:cNvPr id="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4" name="Title Text"/>
          <p:cNvSpPr txBox="1">
            <a:spLocks noGrp="1"/>
          </p:cNvSpPr>
          <p:nvPr>
            <p:ph type="title"/>
          </p:nvPr>
        </p:nvSpPr>
        <p:spPr>
          <a:prstGeom prst="rect">
            <a:avLst/>
          </a:prstGeom>
        </p:spPr>
        <p:txBody>
          <a:bodyPr/>
          <a:lstStyle/>
          <a:p>
            <a:r>
              <a:t>Title Text</a:t>
            </a:r>
          </a:p>
        </p:txBody>
      </p:sp>
      <p:sp>
        <p:nvSpPr>
          <p:cNvPr id="55" name="Body Level One…"/>
          <p:cNvSpPr txBox="1">
            <a:spLocks noGrp="1"/>
          </p:cNvSpPr>
          <p:nvPr>
            <p:ph type="body" idx="1"/>
          </p:nvPr>
        </p:nvSpPr>
        <p:spPr>
          <a:prstGeom prst="rect">
            <a:avLst/>
          </a:prstGeom>
        </p:spPr>
        <p:txBody>
          <a:bodyPr/>
          <a:lstStyle>
            <a:lvl1pPr marL="608541" indent="-608541">
              <a:defRPr sz="4600"/>
            </a:lvl1pPr>
            <a:lvl2pPr marL="1243541" indent="-608541">
              <a:defRPr sz="4600"/>
            </a:lvl2pPr>
            <a:lvl3pPr marL="1878541" indent="-608541">
              <a:defRPr sz="4600"/>
            </a:lvl3pPr>
            <a:lvl4pPr marL="2513541" indent="-608541">
              <a:defRPr sz="4600"/>
            </a:lvl4pPr>
            <a:lvl5pPr marL="3148541" indent="-608541">
              <a:defRPr sz="4600"/>
            </a:lvl5pPr>
          </a:lstStyle>
          <a:p>
            <a:r>
              <a:t>Body Level One</a:t>
            </a:r>
          </a:p>
          <a:p>
            <a:pPr lvl="1"/>
            <a:r>
              <a:t>Body Level Two</a:t>
            </a:r>
          </a:p>
          <a:p>
            <a:pPr lvl="2"/>
            <a:r>
              <a:t>Body Level Three</a:t>
            </a:r>
          </a:p>
          <a:p>
            <a:pPr lvl="3"/>
            <a:r>
              <a:t>Body Level Four</a:t>
            </a:r>
          </a:p>
          <a:p>
            <a:pPr lvl="4"/>
            <a:r>
              <a:t>Body Level Five</a:t>
            </a:r>
          </a:p>
        </p:txBody>
      </p:sp>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3" name="Image"/>
          <p:cNvSpPr>
            <a:spLocks noGrp="1"/>
          </p:cNvSpPr>
          <p:nvPr>
            <p:ph type="pic" sz="half" idx="13"/>
          </p:nvPr>
        </p:nvSpPr>
        <p:spPr>
          <a:xfrm>
            <a:off x="11012745" y="3308078"/>
            <a:ext cx="13348678" cy="8899120"/>
          </a:xfrm>
          <a:prstGeom prst="rect">
            <a:avLst/>
          </a:prstGeom>
        </p:spPr>
        <p:txBody>
          <a:bodyPr lIns="91439" tIns="45719" rIns="91439" bIns="45719" anchor="t">
            <a:noAutofit/>
          </a:bodyPr>
          <a:lstStyle/>
          <a:p>
            <a:endParaRPr/>
          </a:p>
        </p:txBody>
      </p:sp>
      <p:sp>
        <p:nvSpPr>
          <p:cNvPr id="64" name="Title Text"/>
          <p:cNvSpPr txBox="1">
            <a:spLocks noGrp="1"/>
          </p:cNvSpPr>
          <p:nvPr>
            <p:ph type="title"/>
          </p:nvPr>
        </p:nvSpPr>
        <p:spPr>
          <a:prstGeom prst="rect">
            <a:avLst/>
          </a:prstGeom>
        </p:spPr>
        <p:txBody>
          <a:bodyPr/>
          <a:lstStyle/>
          <a:p>
            <a:r>
              <a:t>Title Text</a:t>
            </a:r>
          </a:p>
        </p:txBody>
      </p:sp>
      <p:sp>
        <p:nvSpPr>
          <p:cNvPr id="65" name="Body Level One…"/>
          <p:cNvSpPr txBox="1">
            <a:spLocks noGrp="1"/>
          </p:cNvSpPr>
          <p:nvPr>
            <p:ph type="body" sz="half" idx="1"/>
          </p:nvPr>
        </p:nvSpPr>
        <p:spPr>
          <a:xfrm>
            <a:off x="2137941" y="3308078"/>
            <a:ext cx="9786600" cy="8899120"/>
          </a:xfrm>
          <a:prstGeom prst="rect">
            <a:avLst/>
          </a:prstGeom>
        </p:spPr>
        <p:txBody>
          <a:bodyPr/>
          <a:lstStyle>
            <a:lvl1pPr marL="529389" indent="-529389">
              <a:spcBef>
                <a:spcPts val="4500"/>
              </a:spcBef>
              <a:defRPr sz="3600"/>
            </a:lvl1pPr>
            <a:lvl2pPr marL="1088189" indent="-529389">
              <a:spcBef>
                <a:spcPts val="4500"/>
              </a:spcBef>
              <a:defRPr sz="3600"/>
            </a:lvl2pPr>
            <a:lvl3pPr marL="1646989" indent="-529389">
              <a:spcBef>
                <a:spcPts val="4500"/>
              </a:spcBef>
              <a:defRPr sz="3600"/>
            </a:lvl3pPr>
            <a:lvl4pPr marL="2205789" indent="-529389">
              <a:spcBef>
                <a:spcPts val="4500"/>
              </a:spcBef>
              <a:defRPr sz="3600"/>
            </a:lvl4pPr>
            <a:lvl5pPr marL="2764589" indent="-529389">
              <a:spcBef>
                <a:spcPts val="4500"/>
              </a:spcBef>
              <a:defRPr sz="3600"/>
            </a:lvl5pPr>
          </a:lstStyle>
          <a:p>
            <a:r>
              <a:t>Body Level One</a:t>
            </a:r>
          </a:p>
          <a:p>
            <a:pPr lvl="1"/>
            <a:r>
              <a:t>Body Level Two</a:t>
            </a:r>
          </a:p>
          <a:p>
            <a:pPr lvl="2"/>
            <a:r>
              <a:t>Body Level Three</a:t>
            </a:r>
          </a:p>
          <a:p>
            <a:pPr lvl="3"/>
            <a:r>
              <a:t>Body Level Four</a:t>
            </a:r>
          </a:p>
          <a:p>
            <a:pPr lvl="4"/>
            <a:r>
              <a:t>Body Level Five</a:t>
            </a:r>
          </a:p>
        </p:txBody>
      </p:sp>
      <p:sp>
        <p:nvSpPr>
          <p:cNvPr id="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3" name="Body Level One…"/>
          <p:cNvSpPr txBox="1">
            <a:spLocks noGrp="1"/>
          </p:cNvSpPr>
          <p:nvPr>
            <p:ph type="body" idx="1"/>
          </p:nvPr>
        </p:nvSpPr>
        <p:spPr>
          <a:xfrm>
            <a:off x="2137941" y="1995093"/>
            <a:ext cx="20108118" cy="9725814"/>
          </a:xfrm>
          <a:prstGeom prst="rect">
            <a:avLst/>
          </a:prstGeom>
        </p:spPr>
        <p:txBody>
          <a:bodyPr/>
          <a:lstStyle>
            <a:lvl1pPr marL="608541" indent="-608541">
              <a:defRPr sz="4600"/>
            </a:lvl1pPr>
            <a:lvl2pPr marL="1243541" indent="-608541">
              <a:defRPr sz="4600"/>
            </a:lvl2pPr>
            <a:lvl3pPr marL="1878541" indent="-608541">
              <a:defRPr sz="4600"/>
            </a:lvl3pPr>
            <a:lvl4pPr marL="2513541" indent="-608541">
              <a:defRPr sz="4600"/>
            </a:lvl4pPr>
            <a:lvl5pPr marL="3148541" indent="-608541">
              <a:defRPr sz="4600"/>
            </a:lvl5pPr>
          </a:lstStyle>
          <a:p>
            <a:r>
              <a:t>Body Level One</a:t>
            </a:r>
          </a:p>
          <a:p>
            <a:pPr lvl="1"/>
            <a:r>
              <a:t>Body Level Two</a:t>
            </a:r>
          </a:p>
          <a:p>
            <a:pPr lvl="2"/>
            <a:r>
              <a:t>Body Level Three</a:t>
            </a:r>
          </a:p>
          <a:p>
            <a:pPr lvl="3"/>
            <a:r>
              <a:t>Body Level Four</a:t>
            </a:r>
          </a:p>
          <a:p>
            <a:pPr lvl="4"/>
            <a:r>
              <a:t>Body Level Five</a:t>
            </a:r>
          </a:p>
        </p:txBody>
      </p:sp>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1" name="Image"/>
          <p:cNvSpPr>
            <a:spLocks noGrp="1"/>
          </p:cNvSpPr>
          <p:nvPr>
            <p:ph type="pic" sz="quarter" idx="13"/>
          </p:nvPr>
        </p:nvSpPr>
        <p:spPr>
          <a:xfrm>
            <a:off x="15532224" y="7028202"/>
            <a:ext cx="8037846" cy="5361355"/>
          </a:xfrm>
          <a:prstGeom prst="rect">
            <a:avLst/>
          </a:prstGeom>
        </p:spPr>
        <p:txBody>
          <a:bodyPr lIns="91439" tIns="45719" rIns="91439" bIns="45719" anchor="t">
            <a:noAutofit/>
          </a:bodyPr>
          <a:lstStyle/>
          <a:p>
            <a:endParaRPr/>
          </a:p>
        </p:txBody>
      </p:sp>
      <p:sp>
        <p:nvSpPr>
          <p:cNvPr id="82" name="Image"/>
          <p:cNvSpPr>
            <a:spLocks noGrp="1"/>
          </p:cNvSpPr>
          <p:nvPr>
            <p:ph type="pic" sz="quarter" idx="14"/>
          </p:nvPr>
        </p:nvSpPr>
        <p:spPr>
          <a:xfrm>
            <a:off x="15158372" y="1375073"/>
            <a:ext cx="7975168" cy="5316778"/>
          </a:xfrm>
          <a:prstGeom prst="rect">
            <a:avLst/>
          </a:prstGeom>
        </p:spPr>
        <p:txBody>
          <a:bodyPr lIns="91439" tIns="45719" rIns="91439" bIns="45719" anchor="t">
            <a:noAutofit/>
          </a:bodyPr>
          <a:lstStyle/>
          <a:p>
            <a:endParaRPr/>
          </a:p>
        </p:txBody>
      </p:sp>
      <p:sp>
        <p:nvSpPr>
          <p:cNvPr id="83" name="Image"/>
          <p:cNvSpPr>
            <a:spLocks noGrp="1"/>
          </p:cNvSpPr>
          <p:nvPr>
            <p:ph type="pic" idx="15"/>
          </p:nvPr>
        </p:nvSpPr>
        <p:spPr>
          <a:xfrm>
            <a:off x="229250" y="1375073"/>
            <a:ext cx="16467018" cy="10978011"/>
          </a:xfrm>
          <a:prstGeom prst="rect">
            <a:avLst/>
          </a:prstGeom>
        </p:spPr>
        <p:txBody>
          <a:bodyPr lIns="91439" tIns="45719" rIns="91439" bIns="45719" anchor="t">
            <a:noAutofit/>
          </a:bodyPr>
          <a:lstStyle/>
          <a:p>
            <a:endParaRPr/>
          </a:p>
        </p:txBody>
      </p:sp>
      <p:sp>
        <p:nvSpPr>
          <p:cNvPr id="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2137941" y="633480"/>
            <a:ext cx="20108118" cy="218830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normAutofit/>
          </a:bodyPr>
          <a:lstStyle/>
          <a:p>
            <a:r>
              <a:t>Title Text</a:t>
            </a:r>
          </a:p>
        </p:txBody>
      </p:sp>
      <p:sp>
        <p:nvSpPr>
          <p:cNvPr id="3" name="Body Level One…"/>
          <p:cNvSpPr txBox="1">
            <a:spLocks noGrp="1"/>
          </p:cNvSpPr>
          <p:nvPr>
            <p:ph type="body" idx="1"/>
          </p:nvPr>
        </p:nvSpPr>
        <p:spPr>
          <a:xfrm>
            <a:off x="2137941" y="3308078"/>
            <a:ext cx="20108118" cy="889912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75596" y="12815060"/>
            <a:ext cx="420652" cy="432054"/>
          </a:xfrm>
          <a:prstGeom prst="rect">
            <a:avLst/>
          </a:prstGeom>
          <a:ln w="3175">
            <a:miter lim="400000"/>
          </a:ln>
        </p:spPr>
        <p:txBody>
          <a:bodyPr wrap="none" lIns="48629" tIns="48629" rIns="48629" bIns="48629">
            <a:spAutoFit/>
          </a:bodyPr>
          <a:lstStyle>
            <a:lvl1pPr algn="ctr">
              <a:spcBef>
                <a:spcPts val="0"/>
              </a:spcBef>
              <a:defRPr sz="22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ctr" defTabSz="82550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Neue Medium"/>
        </a:defRPr>
      </a:lvl9pPr>
    </p:titleStyle>
    <p:bodyStyle>
      <a:lvl1pPr marL="610576" marR="0" indent="-610576" algn="l" defTabSz="825500" latinLnBrk="0">
        <a:lnSpc>
          <a:spcPct val="100000"/>
        </a:lnSpc>
        <a:spcBef>
          <a:spcPts val="5900"/>
        </a:spcBef>
        <a:spcAft>
          <a:spcPts val="0"/>
        </a:spcAft>
        <a:buClrTx/>
        <a:buSzPct val="125000"/>
        <a:buFontTx/>
        <a:buChar char="•"/>
        <a:tabLst/>
        <a:defRPr sz="5000" b="0" i="0" u="none" strike="noStrike" cap="none" spc="0" baseline="0">
          <a:solidFill>
            <a:srgbClr val="000000"/>
          </a:solidFill>
          <a:uFillTx/>
          <a:latin typeface="Helvetica Neue"/>
          <a:ea typeface="Helvetica Neue"/>
          <a:cs typeface="Helvetica Neue"/>
          <a:sym typeface="Helvetica Neue"/>
        </a:defRPr>
      </a:lvl1pPr>
      <a:lvl2pPr marL="1245576" marR="0" indent="-610576" algn="l" defTabSz="825500" latinLnBrk="0">
        <a:lnSpc>
          <a:spcPct val="100000"/>
        </a:lnSpc>
        <a:spcBef>
          <a:spcPts val="5900"/>
        </a:spcBef>
        <a:spcAft>
          <a:spcPts val="0"/>
        </a:spcAft>
        <a:buClrTx/>
        <a:buSzPct val="125000"/>
        <a:buFontTx/>
        <a:buChar char="•"/>
        <a:tabLst/>
        <a:defRPr sz="5000" b="0" i="0" u="none" strike="noStrike" cap="none" spc="0" baseline="0">
          <a:solidFill>
            <a:srgbClr val="000000"/>
          </a:solidFill>
          <a:uFillTx/>
          <a:latin typeface="Helvetica Neue"/>
          <a:ea typeface="Helvetica Neue"/>
          <a:cs typeface="Helvetica Neue"/>
          <a:sym typeface="Helvetica Neue"/>
        </a:defRPr>
      </a:lvl2pPr>
      <a:lvl3pPr marL="1880576" marR="0" indent="-610576" algn="l" defTabSz="825500" latinLnBrk="0">
        <a:lnSpc>
          <a:spcPct val="100000"/>
        </a:lnSpc>
        <a:spcBef>
          <a:spcPts val="5900"/>
        </a:spcBef>
        <a:spcAft>
          <a:spcPts val="0"/>
        </a:spcAft>
        <a:buClrTx/>
        <a:buSzPct val="125000"/>
        <a:buFontTx/>
        <a:buChar char="•"/>
        <a:tabLst/>
        <a:defRPr sz="5000" b="0" i="0" u="none" strike="noStrike" cap="none" spc="0" baseline="0">
          <a:solidFill>
            <a:srgbClr val="000000"/>
          </a:solidFill>
          <a:uFillTx/>
          <a:latin typeface="Helvetica Neue"/>
          <a:ea typeface="Helvetica Neue"/>
          <a:cs typeface="Helvetica Neue"/>
          <a:sym typeface="Helvetica Neue"/>
        </a:defRPr>
      </a:lvl3pPr>
      <a:lvl4pPr marL="2515576" marR="0" indent="-610576" algn="l" defTabSz="825500" latinLnBrk="0">
        <a:lnSpc>
          <a:spcPct val="100000"/>
        </a:lnSpc>
        <a:spcBef>
          <a:spcPts val="5900"/>
        </a:spcBef>
        <a:spcAft>
          <a:spcPts val="0"/>
        </a:spcAft>
        <a:buClrTx/>
        <a:buSzPct val="125000"/>
        <a:buFontTx/>
        <a:buChar char="•"/>
        <a:tabLst/>
        <a:defRPr sz="5000" b="0" i="0" u="none" strike="noStrike" cap="none" spc="0" baseline="0">
          <a:solidFill>
            <a:srgbClr val="000000"/>
          </a:solidFill>
          <a:uFillTx/>
          <a:latin typeface="Helvetica Neue"/>
          <a:ea typeface="Helvetica Neue"/>
          <a:cs typeface="Helvetica Neue"/>
          <a:sym typeface="Helvetica Neue"/>
        </a:defRPr>
      </a:lvl4pPr>
      <a:lvl5pPr marL="3150576" marR="0" indent="-610576" algn="l" defTabSz="825500" latinLnBrk="0">
        <a:lnSpc>
          <a:spcPct val="100000"/>
        </a:lnSpc>
        <a:spcBef>
          <a:spcPts val="5900"/>
        </a:spcBef>
        <a:spcAft>
          <a:spcPts val="0"/>
        </a:spcAft>
        <a:buClrTx/>
        <a:buSzPct val="125000"/>
        <a:buFontTx/>
        <a:buChar char="•"/>
        <a:tabLst/>
        <a:defRPr sz="5000" b="0" i="0" u="none" strike="noStrike" cap="none" spc="0" baseline="0">
          <a:solidFill>
            <a:srgbClr val="000000"/>
          </a:solidFill>
          <a:uFillTx/>
          <a:latin typeface="Helvetica Neue"/>
          <a:ea typeface="Helvetica Neue"/>
          <a:cs typeface="Helvetica Neue"/>
          <a:sym typeface="Helvetica Neue"/>
        </a:defRPr>
      </a:lvl5pPr>
      <a:lvl6pPr marL="3785577" marR="0" indent="-610577" algn="l" defTabSz="825500" latinLnBrk="0">
        <a:lnSpc>
          <a:spcPct val="100000"/>
        </a:lnSpc>
        <a:spcBef>
          <a:spcPts val="5900"/>
        </a:spcBef>
        <a:spcAft>
          <a:spcPts val="0"/>
        </a:spcAft>
        <a:buClrTx/>
        <a:buSzPct val="125000"/>
        <a:buFontTx/>
        <a:buChar char="•"/>
        <a:tabLst/>
        <a:defRPr sz="5000" b="0" i="0" u="none" strike="noStrike" cap="none" spc="0" baseline="0">
          <a:solidFill>
            <a:srgbClr val="000000"/>
          </a:solidFill>
          <a:uFillTx/>
          <a:latin typeface="Helvetica Neue"/>
          <a:ea typeface="Helvetica Neue"/>
          <a:cs typeface="Helvetica Neue"/>
          <a:sym typeface="Helvetica Neue"/>
        </a:defRPr>
      </a:lvl6pPr>
      <a:lvl7pPr marL="4420577" marR="0" indent="-610577" algn="l" defTabSz="825500" latinLnBrk="0">
        <a:lnSpc>
          <a:spcPct val="100000"/>
        </a:lnSpc>
        <a:spcBef>
          <a:spcPts val="5900"/>
        </a:spcBef>
        <a:spcAft>
          <a:spcPts val="0"/>
        </a:spcAft>
        <a:buClrTx/>
        <a:buSzPct val="125000"/>
        <a:buFontTx/>
        <a:buChar char="•"/>
        <a:tabLst/>
        <a:defRPr sz="5000" b="0" i="0" u="none" strike="noStrike" cap="none" spc="0" baseline="0">
          <a:solidFill>
            <a:srgbClr val="000000"/>
          </a:solidFill>
          <a:uFillTx/>
          <a:latin typeface="Helvetica Neue"/>
          <a:ea typeface="Helvetica Neue"/>
          <a:cs typeface="Helvetica Neue"/>
          <a:sym typeface="Helvetica Neue"/>
        </a:defRPr>
      </a:lvl7pPr>
      <a:lvl8pPr marL="5055577" marR="0" indent="-610577" algn="l" defTabSz="825500" latinLnBrk="0">
        <a:lnSpc>
          <a:spcPct val="100000"/>
        </a:lnSpc>
        <a:spcBef>
          <a:spcPts val="5900"/>
        </a:spcBef>
        <a:spcAft>
          <a:spcPts val="0"/>
        </a:spcAft>
        <a:buClrTx/>
        <a:buSzPct val="125000"/>
        <a:buFontTx/>
        <a:buChar char="•"/>
        <a:tabLst/>
        <a:defRPr sz="5000" b="0" i="0" u="none" strike="noStrike" cap="none" spc="0" baseline="0">
          <a:solidFill>
            <a:srgbClr val="000000"/>
          </a:solidFill>
          <a:uFillTx/>
          <a:latin typeface="Helvetica Neue"/>
          <a:ea typeface="Helvetica Neue"/>
          <a:cs typeface="Helvetica Neue"/>
          <a:sym typeface="Helvetica Neue"/>
        </a:defRPr>
      </a:lvl8pPr>
      <a:lvl9pPr marL="5690577" marR="0" indent="-610577" algn="l" defTabSz="825500" latinLnBrk="0">
        <a:lnSpc>
          <a:spcPct val="100000"/>
        </a:lnSpc>
        <a:spcBef>
          <a:spcPts val="5900"/>
        </a:spcBef>
        <a:spcAft>
          <a:spcPts val="0"/>
        </a:spcAft>
        <a:buClrTx/>
        <a:buSzPct val="125000"/>
        <a:buFontTx/>
        <a:buChar char="•"/>
        <a:tabLst/>
        <a:defRPr sz="50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2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slide" Target="slide3.xml"/><Relationship Id="rId1" Type="http://schemas.openxmlformats.org/officeDocument/2006/relationships/slideLayout" Target="../slideLayouts/slideLayout10.xml"/><Relationship Id="rId5" Type="http://schemas.openxmlformats.org/officeDocument/2006/relationships/slide" Target="slide66.xml"/><Relationship Id="rId4" Type="http://schemas.openxmlformats.org/officeDocument/2006/relationships/slide" Target="slide45.xml"/></Relationships>
</file>

<file path=ppt/slides/_rels/slide2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slide" Target="slide31.xml"/><Relationship Id="rId13" Type="http://schemas.openxmlformats.org/officeDocument/2006/relationships/slide" Target="slide36.xml"/><Relationship Id="rId18" Type="http://schemas.openxmlformats.org/officeDocument/2006/relationships/slide" Target="slide42.xml"/><Relationship Id="rId3" Type="http://schemas.openxmlformats.org/officeDocument/2006/relationships/slide" Target="slide26.xml"/><Relationship Id="rId21" Type="http://schemas.openxmlformats.org/officeDocument/2006/relationships/slide" Target="slide40.xml"/><Relationship Id="rId7" Type="http://schemas.openxmlformats.org/officeDocument/2006/relationships/slide" Target="slide30.xml"/><Relationship Id="rId12" Type="http://schemas.openxmlformats.org/officeDocument/2006/relationships/slide" Target="slide35.xml"/><Relationship Id="rId17" Type="http://schemas.openxmlformats.org/officeDocument/2006/relationships/slide" Target="slide41.xml"/><Relationship Id="rId2" Type="http://schemas.openxmlformats.org/officeDocument/2006/relationships/slide" Target="slide25.xml"/><Relationship Id="rId16" Type="http://schemas.openxmlformats.org/officeDocument/2006/relationships/slide" Target="slide39.xml"/><Relationship Id="rId20" Type="http://schemas.openxmlformats.org/officeDocument/2006/relationships/slide" Target="slide44.xml"/><Relationship Id="rId1" Type="http://schemas.openxmlformats.org/officeDocument/2006/relationships/slideLayout" Target="../slideLayouts/slideLayout13.xml"/><Relationship Id="rId6" Type="http://schemas.openxmlformats.org/officeDocument/2006/relationships/slide" Target="slide29.xml"/><Relationship Id="rId11" Type="http://schemas.openxmlformats.org/officeDocument/2006/relationships/slide" Target="slide34.xml"/><Relationship Id="rId5" Type="http://schemas.openxmlformats.org/officeDocument/2006/relationships/slide" Target="slide28.xml"/><Relationship Id="rId15" Type="http://schemas.openxmlformats.org/officeDocument/2006/relationships/slide" Target="slide38.xml"/><Relationship Id="rId10" Type="http://schemas.openxmlformats.org/officeDocument/2006/relationships/slide" Target="slide33.xml"/><Relationship Id="rId19" Type="http://schemas.openxmlformats.org/officeDocument/2006/relationships/slide" Target="slide43.xml"/><Relationship Id="rId4" Type="http://schemas.openxmlformats.org/officeDocument/2006/relationships/slide" Target="slide27.xml"/><Relationship Id="rId9" Type="http://schemas.openxmlformats.org/officeDocument/2006/relationships/slide" Target="slide32.xml"/><Relationship Id="rId14" Type="http://schemas.openxmlformats.org/officeDocument/2006/relationships/slide" Target="slide37.xml"/><Relationship Id="rId22" Type="http://schemas.openxmlformats.org/officeDocument/2006/relationships/slide" Target="slide2.xml"/></Relationships>
</file>

<file path=ppt/slides/_rels/slide2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5.xml"/><Relationship Id="rId18" Type="http://schemas.openxmlformats.org/officeDocument/2006/relationships/slide" Target="slide21.xml"/><Relationship Id="rId3" Type="http://schemas.openxmlformats.org/officeDocument/2006/relationships/slide" Target="slide5.xml"/><Relationship Id="rId21" Type="http://schemas.openxmlformats.org/officeDocument/2006/relationships/slide" Target="slide19.xml"/><Relationship Id="rId7" Type="http://schemas.openxmlformats.org/officeDocument/2006/relationships/slide" Target="slide9.xml"/><Relationship Id="rId12" Type="http://schemas.openxmlformats.org/officeDocument/2006/relationships/slide" Target="slide14.xml"/><Relationship Id="rId17" Type="http://schemas.openxmlformats.org/officeDocument/2006/relationships/slide" Target="slide20.xml"/><Relationship Id="rId2" Type="http://schemas.openxmlformats.org/officeDocument/2006/relationships/slide" Target="slide4.xml"/><Relationship Id="rId16" Type="http://schemas.openxmlformats.org/officeDocument/2006/relationships/slide" Target="slide18.xml"/><Relationship Id="rId20" Type="http://schemas.openxmlformats.org/officeDocument/2006/relationships/slide" Target="slide23.xml"/><Relationship Id="rId1" Type="http://schemas.openxmlformats.org/officeDocument/2006/relationships/slideLayout" Target="../slideLayouts/slideLayout12.xml"/><Relationship Id="rId6" Type="http://schemas.openxmlformats.org/officeDocument/2006/relationships/slide" Target="slide8.xml"/><Relationship Id="rId11" Type="http://schemas.openxmlformats.org/officeDocument/2006/relationships/slide" Target="slide13.xml"/><Relationship Id="rId5" Type="http://schemas.openxmlformats.org/officeDocument/2006/relationships/slide" Target="slide7.xml"/><Relationship Id="rId15" Type="http://schemas.openxmlformats.org/officeDocument/2006/relationships/slide" Target="slide17.xml"/><Relationship Id="rId10" Type="http://schemas.openxmlformats.org/officeDocument/2006/relationships/slide" Target="slide12.xml"/><Relationship Id="rId19" Type="http://schemas.openxmlformats.org/officeDocument/2006/relationships/slide" Target="slide22.xml"/><Relationship Id="rId4" Type="http://schemas.openxmlformats.org/officeDocument/2006/relationships/slide" Target="slide6.xml"/><Relationship Id="rId9" Type="http://schemas.openxmlformats.org/officeDocument/2006/relationships/slide" Target="slide11.xml"/><Relationship Id="rId14" Type="http://schemas.openxmlformats.org/officeDocument/2006/relationships/slide" Target="slide16.xml"/><Relationship Id="rId22" Type="http://schemas.openxmlformats.org/officeDocument/2006/relationships/slide" Target="slide2.xml"/></Relationships>
</file>

<file path=ppt/slides/_rels/slide3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8" Type="http://schemas.openxmlformats.org/officeDocument/2006/relationships/slide" Target="slide52.xml"/><Relationship Id="rId13" Type="http://schemas.openxmlformats.org/officeDocument/2006/relationships/slide" Target="slide57.xml"/><Relationship Id="rId18" Type="http://schemas.openxmlformats.org/officeDocument/2006/relationships/slide" Target="slide63.xml"/><Relationship Id="rId3" Type="http://schemas.openxmlformats.org/officeDocument/2006/relationships/slide" Target="slide47.xml"/><Relationship Id="rId21" Type="http://schemas.openxmlformats.org/officeDocument/2006/relationships/slide" Target="slide2.xml"/><Relationship Id="rId7" Type="http://schemas.openxmlformats.org/officeDocument/2006/relationships/slide" Target="slide51.xml"/><Relationship Id="rId12" Type="http://schemas.openxmlformats.org/officeDocument/2006/relationships/slide" Target="slide56.xml"/><Relationship Id="rId17" Type="http://schemas.openxmlformats.org/officeDocument/2006/relationships/slide" Target="slide62.xml"/><Relationship Id="rId2" Type="http://schemas.openxmlformats.org/officeDocument/2006/relationships/slide" Target="slide46.xml"/><Relationship Id="rId16" Type="http://schemas.openxmlformats.org/officeDocument/2006/relationships/slide" Target="slide60.xml"/><Relationship Id="rId20" Type="http://schemas.openxmlformats.org/officeDocument/2006/relationships/slide" Target="slide61.xml"/><Relationship Id="rId1" Type="http://schemas.openxmlformats.org/officeDocument/2006/relationships/slideLayout" Target="../slideLayouts/slideLayout14.xml"/><Relationship Id="rId6" Type="http://schemas.openxmlformats.org/officeDocument/2006/relationships/slide" Target="slide50.xml"/><Relationship Id="rId11" Type="http://schemas.openxmlformats.org/officeDocument/2006/relationships/slide" Target="slide55.xml"/><Relationship Id="rId5" Type="http://schemas.openxmlformats.org/officeDocument/2006/relationships/slide" Target="slide49.xml"/><Relationship Id="rId15" Type="http://schemas.openxmlformats.org/officeDocument/2006/relationships/slide" Target="slide59.xml"/><Relationship Id="rId10" Type="http://schemas.openxmlformats.org/officeDocument/2006/relationships/slide" Target="slide54.xml"/><Relationship Id="rId19" Type="http://schemas.openxmlformats.org/officeDocument/2006/relationships/slide" Target="slide64.xml"/><Relationship Id="rId4" Type="http://schemas.openxmlformats.org/officeDocument/2006/relationships/slide" Target="slide48.xml"/><Relationship Id="rId9" Type="http://schemas.openxmlformats.org/officeDocument/2006/relationships/slide" Target="slide53.xml"/><Relationship Id="rId14" Type="http://schemas.openxmlformats.org/officeDocument/2006/relationships/slide" Target="slide58.xml"/><Relationship Id="rId22" Type="http://schemas.openxmlformats.org/officeDocument/2006/relationships/slide" Target="slide65.xml"/></Relationships>
</file>

<file path=ppt/slides/_rels/slide4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8" Type="http://schemas.openxmlformats.org/officeDocument/2006/relationships/slide" Target="slide73.xml"/><Relationship Id="rId13" Type="http://schemas.openxmlformats.org/officeDocument/2006/relationships/slide" Target="slide78.xml"/><Relationship Id="rId18" Type="http://schemas.openxmlformats.org/officeDocument/2006/relationships/slide" Target="slide84.xml"/><Relationship Id="rId3" Type="http://schemas.openxmlformats.org/officeDocument/2006/relationships/slide" Target="slide68.xml"/><Relationship Id="rId21" Type="http://schemas.openxmlformats.org/officeDocument/2006/relationships/slide" Target="slide82.xml"/><Relationship Id="rId7" Type="http://schemas.openxmlformats.org/officeDocument/2006/relationships/slide" Target="slide72.xml"/><Relationship Id="rId12" Type="http://schemas.openxmlformats.org/officeDocument/2006/relationships/slide" Target="slide77.xml"/><Relationship Id="rId17" Type="http://schemas.openxmlformats.org/officeDocument/2006/relationships/slide" Target="slide83.xml"/><Relationship Id="rId2" Type="http://schemas.openxmlformats.org/officeDocument/2006/relationships/slide" Target="slide67.xml"/><Relationship Id="rId16" Type="http://schemas.openxmlformats.org/officeDocument/2006/relationships/slide" Target="slide81.xml"/><Relationship Id="rId20" Type="http://schemas.openxmlformats.org/officeDocument/2006/relationships/slide" Target="slide86.xml"/><Relationship Id="rId1" Type="http://schemas.openxmlformats.org/officeDocument/2006/relationships/slideLayout" Target="../slideLayouts/slideLayout15.xml"/><Relationship Id="rId6" Type="http://schemas.openxmlformats.org/officeDocument/2006/relationships/slide" Target="slide71.xml"/><Relationship Id="rId11" Type="http://schemas.openxmlformats.org/officeDocument/2006/relationships/slide" Target="slide76.xml"/><Relationship Id="rId5" Type="http://schemas.openxmlformats.org/officeDocument/2006/relationships/slide" Target="slide70.xml"/><Relationship Id="rId15" Type="http://schemas.openxmlformats.org/officeDocument/2006/relationships/slide" Target="slide80.xml"/><Relationship Id="rId10" Type="http://schemas.openxmlformats.org/officeDocument/2006/relationships/slide" Target="slide75.xml"/><Relationship Id="rId19" Type="http://schemas.openxmlformats.org/officeDocument/2006/relationships/slide" Target="slide85.xml"/><Relationship Id="rId4" Type="http://schemas.openxmlformats.org/officeDocument/2006/relationships/slide" Target="slide69.xml"/><Relationship Id="rId9" Type="http://schemas.openxmlformats.org/officeDocument/2006/relationships/slide" Target="slide74.xml"/><Relationship Id="rId14" Type="http://schemas.openxmlformats.org/officeDocument/2006/relationships/slide" Target="slide79.xml"/><Relationship Id="rId22" Type="http://schemas.openxmlformats.org/officeDocument/2006/relationships/slide" Target="slide2.xml"/></Relationships>
</file>

<file path=ppt/slides/_rels/slide6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Reach Logo.png" descr="Reach Logo.png"/>
          <p:cNvPicPr>
            <a:picLocks noChangeAspect="1"/>
          </p:cNvPicPr>
          <p:nvPr/>
        </p:nvPicPr>
        <p:blipFill>
          <a:blip r:embed="rId2"/>
          <a:stretch>
            <a:fillRect/>
          </a:stretch>
        </p:blipFill>
        <p:spPr>
          <a:xfrm>
            <a:off x="6507452" y="4397214"/>
            <a:ext cx="13204015" cy="5941808"/>
          </a:xfrm>
          <a:prstGeom prst="rect">
            <a:avLst/>
          </a:prstGeom>
          <a:ln w="3175">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ll us about a gift you gave to someone."/>
          <p:cNvSpPr txBox="1"/>
          <p:nvPr/>
        </p:nvSpPr>
        <p:spPr>
          <a:xfrm>
            <a:off x="2541235" y="4609634"/>
            <a:ext cx="18844915" cy="76737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Tell us about a gift you gave to someone.</a:t>
            </a:r>
          </a:p>
          <a:p>
            <a:pPr>
              <a:spcBef>
                <a:spcPts val="1200"/>
              </a:spcBef>
              <a:defRPr sz="11800"/>
            </a:pPr>
            <a:endParaRPr/>
          </a:p>
        </p:txBody>
      </p:sp>
      <p:sp>
        <p:nvSpPr>
          <p:cNvPr id="224"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You are king/queen for a day!…"/>
          <p:cNvSpPr txBox="1"/>
          <p:nvPr/>
        </p:nvSpPr>
        <p:spPr>
          <a:xfrm>
            <a:off x="2979365" y="4080132"/>
            <a:ext cx="18306449" cy="569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You are king/queen for a day! </a:t>
            </a:r>
          </a:p>
          <a:p>
            <a:pPr algn="ctr">
              <a:spcBef>
                <a:spcPts val="1200"/>
              </a:spcBef>
              <a:defRPr sz="11800"/>
            </a:pPr>
            <a:r>
              <a:t>What do you ask for?</a:t>
            </a:r>
          </a:p>
        </p:txBody>
      </p:sp>
      <p:sp>
        <p:nvSpPr>
          <p:cNvPr id="227"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What makes you feel happy?"/>
          <p:cNvSpPr txBox="1"/>
          <p:nvPr/>
        </p:nvSpPr>
        <p:spPr>
          <a:xfrm>
            <a:off x="3027238" y="4609634"/>
            <a:ext cx="16190298" cy="76737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What makes you feel happy? </a:t>
            </a:r>
          </a:p>
          <a:p>
            <a:pPr algn="ctr">
              <a:spcBef>
                <a:spcPts val="1200"/>
              </a:spcBef>
              <a:defRPr sz="11800"/>
            </a:pPr>
            <a:endParaRPr/>
          </a:p>
        </p:txBody>
      </p:sp>
      <p:sp>
        <p:nvSpPr>
          <p:cNvPr id="230"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Ask someone about their favourite song and what they love about it."/>
          <p:cNvSpPr txBox="1"/>
          <p:nvPr/>
        </p:nvSpPr>
        <p:spPr>
          <a:xfrm>
            <a:off x="1401769" y="3097305"/>
            <a:ext cx="19639572"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Ask someone about their favourite song and what they love about it.</a:t>
            </a:r>
          </a:p>
        </p:txBody>
      </p:sp>
      <p:sp>
        <p:nvSpPr>
          <p:cNvPr id="233"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You are organising a splendid day out.…"/>
          <p:cNvSpPr txBox="1"/>
          <p:nvPr/>
        </p:nvSpPr>
        <p:spPr>
          <a:xfrm>
            <a:off x="1443835" y="3314643"/>
            <a:ext cx="19636075" cy="76737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You are organising a splendid day out.</a:t>
            </a:r>
          </a:p>
          <a:p>
            <a:pPr algn="ctr">
              <a:spcBef>
                <a:spcPts val="1200"/>
              </a:spcBef>
              <a:defRPr sz="11800"/>
            </a:pPr>
            <a:r>
              <a:t> Where would you go?</a:t>
            </a:r>
          </a:p>
        </p:txBody>
      </p:sp>
      <p:sp>
        <p:nvSpPr>
          <p:cNvPr id="236"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What makes you feel appreciated?"/>
          <p:cNvSpPr txBox="1"/>
          <p:nvPr/>
        </p:nvSpPr>
        <p:spPr>
          <a:xfrm>
            <a:off x="2743892" y="4468321"/>
            <a:ext cx="17594502" cy="569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makes you feel appreciated?</a:t>
            </a:r>
          </a:p>
        </p:txBody>
      </p:sp>
      <p:sp>
        <p:nvSpPr>
          <p:cNvPr id="239"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You are giving a party! Invite two famous historical characters.…"/>
          <p:cNvSpPr txBox="1"/>
          <p:nvPr/>
        </p:nvSpPr>
        <p:spPr>
          <a:xfrm>
            <a:off x="2860825" y="2529470"/>
            <a:ext cx="18662349" cy="86570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buFont typeface="Garamond"/>
              <a:defRPr sz="11800"/>
            </a:pPr>
            <a:r>
              <a:t>You are giving a party! Invite two famous historical characters.</a:t>
            </a:r>
          </a:p>
          <a:p>
            <a:pPr algn="ctr">
              <a:spcBef>
                <a:spcPts val="1200"/>
              </a:spcBef>
              <a:buFont typeface="Garamond"/>
              <a:defRPr sz="11800"/>
            </a:pPr>
            <a:r>
              <a:t> Who would you invite?</a:t>
            </a:r>
          </a:p>
          <a:p>
            <a:pPr marL="685800" indent="-228600">
              <a:spcBef>
                <a:spcPts val="3000"/>
              </a:spcBef>
              <a:defRPr sz="1200" b="0">
                <a:latin typeface="Garamond"/>
                <a:ea typeface="Garamond"/>
                <a:cs typeface="Garamond"/>
                <a:sym typeface="Garamond"/>
              </a:defRPr>
            </a:pPr>
            <a:endParaRPr/>
          </a:p>
        </p:txBody>
      </p:sp>
      <p:sp>
        <p:nvSpPr>
          <p:cNvPr id="242"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Introduce yourself to other players as if it was the first time!"/>
          <p:cNvSpPr txBox="1"/>
          <p:nvPr/>
        </p:nvSpPr>
        <p:spPr>
          <a:xfrm>
            <a:off x="2947347" y="3331713"/>
            <a:ext cx="18032691" cy="95025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Introduce yourself to other players as if it was the first time!</a:t>
            </a:r>
          </a:p>
          <a:p>
            <a:pPr algn="ctr">
              <a:spcBef>
                <a:spcPts val="1200"/>
              </a:spcBef>
              <a:defRPr sz="11800"/>
            </a:pPr>
            <a:endParaRPr/>
          </a:p>
        </p:txBody>
      </p:sp>
      <p:sp>
        <p:nvSpPr>
          <p:cNvPr id="245"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Recount an unexpected kindness you witnessed."/>
          <p:cNvSpPr txBox="1"/>
          <p:nvPr/>
        </p:nvSpPr>
        <p:spPr>
          <a:xfrm>
            <a:off x="3571713" y="3520945"/>
            <a:ext cx="16783958" cy="81109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Recount an unexpected kindness you witnessed.</a:t>
            </a:r>
          </a:p>
          <a:p>
            <a:pPr algn="ctr">
              <a:spcBef>
                <a:spcPts val="1200"/>
              </a:spcBef>
              <a:defRPr sz="11800"/>
            </a:pPr>
            <a:endParaRPr/>
          </a:p>
        </p:txBody>
      </p:sp>
      <p:sp>
        <p:nvSpPr>
          <p:cNvPr id="248"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If you had a little bag full of magic dust, where would you sprinkle it?"/>
          <p:cNvSpPr txBox="1"/>
          <p:nvPr/>
        </p:nvSpPr>
        <p:spPr>
          <a:xfrm>
            <a:off x="1736434" y="2780834"/>
            <a:ext cx="19309203" cy="1133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If you had a little bag full of magic dust, where would you sprinkle it?</a:t>
            </a:r>
          </a:p>
          <a:p>
            <a:pPr algn="ctr">
              <a:spcBef>
                <a:spcPts val="1200"/>
              </a:spcBef>
              <a:defRPr sz="11800"/>
            </a:pPr>
            <a:endParaRPr/>
          </a:p>
        </p:txBody>
      </p:sp>
      <p:sp>
        <p:nvSpPr>
          <p:cNvPr id="251"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Rectangle"/>
          <p:cNvSpPr/>
          <p:nvPr/>
        </p:nvSpPr>
        <p:spPr>
          <a:xfrm>
            <a:off x="-683291" y="-376815"/>
            <a:ext cx="25750581" cy="14469630"/>
          </a:xfrm>
          <a:prstGeom prst="rect">
            <a:avLst/>
          </a:prstGeom>
          <a:solidFill>
            <a:srgbClr val="005833"/>
          </a:solidFill>
          <a:ln w="3175">
            <a:miter lim="400000"/>
          </a:ln>
        </p:spPr>
        <p:txBody>
          <a:bodyPr lIns="0" tIns="0" rIns="0" bIns="0" anchor="ctr"/>
          <a:lstStyle/>
          <a:p>
            <a:pPr algn="ctr" defTabSz="909734">
              <a:spcBef>
                <a:spcPts val="0"/>
              </a:spcBef>
              <a:defRPr sz="3400" b="0">
                <a:solidFill>
                  <a:srgbClr val="FFFFFF"/>
                </a:solidFill>
                <a:latin typeface="+mn-lt"/>
                <a:ea typeface="+mn-ea"/>
                <a:cs typeface="+mn-cs"/>
                <a:sym typeface="Helvetica Neue Medium"/>
              </a:defRPr>
            </a:pPr>
            <a:endParaRPr/>
          </a:p>
        </p:txBody>
      </p:sp>
      <p:grpSp>
        <p:nvGrpSpPr>
          <p:cNvPr id="156" name="Group"/>
          <p:cNvGrpSpPr/>
          <p:nvPr/>
        </p:nvGrpSpPr>
        <p:grpSpPr>
          <a:xfrm>
            <a:off x="6485217" y="1909909"/>
            <a:ext cx="5315989" cy="8504945"/>
            <a:chOff x="0" y="0"/>
            <a:chExt cx="5315987" cy="8504943"/>
          </a:xfrm>
        </p:grpSpPr>
        <p:sp>
          <p:nvSpPr>
            <p:cNvPr id="150" name="Rounded Rectangle"/>
            <p:cNvSpPr/>
            <p:nvPr/>
          </p:nvSpPr>
          <p:spPr>
            <a:xfrm>
              <a:off x="-1" y="-1"/>
              <a:ext cx="5315989" cy="8504945"/>
            </a:xfrm>
            <a:prstGeom prst="roundRect">
              <a:avLst>
                <a:gd name="adj" fmla="val 3180"/>
              </a:avLst>
            </a:prstGeom>
            <a:solidFill>
              <a:srgbClr val="0000E9"/>
            </a:solidFill>
            <a:ln w="228600" cap="flat">
              <a:solidFill>
                <a:srgbClr val="FFFFFF"/>
              </a:solidFill>
              <a:prstDash val="solid"/>
              <a:miter lim="400000"/>
            </a:ln>
            <a:effectLst/>
          </p:spPr>
          <p:txBody>
            <a:bodyPr wrap="square" lIns="0" tIns="0" rIns="0" bIns="0" numCol="1" anchor="ctr">
              <a:noAutofit/>
            </a:bodyPr>
            <a:lstStyle/>
            <a:p>
              <a:pPr algn="ctr" defTabSz="909734">
                <a:spcBef>
                  <a:spcPts val="1300"/>
                </a:spcBef>
                <a:defRPr sz="13200"/>
              </a:pPr>
              <a:endParaRPr/>
            </a:p>
          </p:txBody>
        </p:sp>
        <p:grpSp>
          <p:nvGrpSpPr>
            <p:cNvPr id="155" name="Group"/>
            <p:cNvGrpSpPr/>
            <p:nvPr/>
          </p:nvGrpSpPr>
          <p:grpSpPr>
            <a:xfrm>
              <a:off x="1407265" y="3107337"/>
              <a:ext cx="2501460" cy="2501457"/>
              <a:chOff x="0" y="0"/>
              <a:chExt cx="2501458" cy="2501456"/>
            </a:xfrm>
          </p:grpSpPr>
          <p:sp>
            <p:nvSpPr>
              <p:cNvPr id="151" name="Circle"/>
              <p:cNvSpPr/>
              <p:nvPr/>
            </p:nvSpPr>
            <p:spPr>
              <a:xfrm>
                <a:off x="-1" y="-1"/>
                <a:ext cx="2501460" cy="2501458"/>
              </a:xfrm>
              <a:prstGeom prst="ellipse">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grpSp>
            <p:nvGrpSpPr>
              <p:cNvPr id="154" name="Group"/>
              <p:cNvGrpSpPr/>
              <p:nvPr/>
            </p:nvGrpSpPr>
            <p:grpSpPr>
              <a:xfrm>
                <a:off x="48538" y="353977"/>
                <a:ext cx="2404381" cy="1837309"/>
                <a:chOff x="0" y="0"/>
                <a:chExt cx="2404379" cy="1837308"/>
              </a:xfrm>
            </p:grpSpPr>
            <p:sp>
              <p:nvSpPr>
                <p:cNvPr id="152" name="Square"/>
                <p:cNvSpPr/>
                <p:nvPr/>
              </p:nvSpPr>
              <p:spPr>
                <a:xfrm rot="8160000">
                  <a:off x="267493" y="277567"/>
                  <a:ext cx="1292248" cy="1292248"/>
                </a:xfrm>
                <a:prstGeom prst="rect">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sp>
              <p:nvSpPr>
                <p:cNvPr id="153" name="Square"/>
                <p:cNvSpPr/>
                <p:nvPr/>
              </p:nvSpPr>
              <p:spPr>
                <a:xfrm rot="8160000">
                  <a:off x="844639" y="267493"/>
                  <a:ext cx="1292247" cy="1292248"/>
                </a:xfrm>
                <a:prstGeom prst="rect">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grpSp>
        </p:grpSp>
      </p:grpSp>
      <p:grpSp>
        <p:nvGrpSpPr>
          <p:cNvPr id="162" name="Group"/>
          <p:cNvGrpSpPr/>
          <p:nvPr/>
        </p:nvGrpSpPr>
        <p:grpSpPr>
          <a:xfrm>
            <a:off x="12377497" y="1909909"/>
            <a:ext cx="5315989" cy="8504945"/>
            <a:chOff x="0" y="0"/>
            <a:chExt cx="5315987" cy="8504943"/>
          </a:xfrm>
        </p:grpSpPr>
        <p:sp>
          <p:nvSpPr>
            <p:cNvPr id="157" name="Rounded Rectangle"/>
            <p:cNvSpPr/>
            <p:nvPr/>
          </p:nvSpPr>
          <p:spPr>
            <a:xfrm>
              <a:off x="-1" y="-1"/>
              <a:ext cx="5315989" cy="8504945"/>
            </a:xfrm>
            <a:prstGeom prst="roundRect">
              <a:avLst>
                <a:gd name="adj" fmla="val 3202"/>
              </a:avLst>
            </a:prstGeom>
            <a:solidFill>
              <a:srgbClr val="F7BA01"/>
            </a:solidFill>
            <a:ln w="2286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grpSp>
          <p:nvGrpSpPr>
            <p:cNvPr id="161" name="Group"/>
            <p:cNvGrpSpPr/>
            <p:nvPr/>
          </p:nvGrpSpPr>
          <p:grpSpPr>
            <a:xfrm>
              <a:off x="1448482" y="2963235"/>
              <a:ext cx="2606595" cy="2606595"/>
              <a:chOff x="0" y="0"/>
              <a:chExt cx="2606594" cy="2606594"/>
            </a:xfrm>
          </p:grpSpPr>
          <p:sp>
            <p:nvSpPr>
              <p:cNvPr id="158" name="Circle"/>
              <p:cNvSpPr/>
              <p:nvPr/>
            </p:nvSpPr>
            <p:spPr>
              <a:xfrm>
                <a:off x="-1" y="-1"/>
                <a:ext cx="2606596" cy="2606596"/>
              </a:xfrm>
              <a:prstGeom prst="ellipse">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sp>
            <p:nvSpPr>
              <p:cNvPr id="159" name="Arrow"/>
              <p:cNvSpPr/>
              <p:nvPr/>
            </p:nvSpPr>
            <p:spPr>
              <a:xfrm rot="16080000">
                <a:off x="121991" y="154102"/>
                <a:ext cx="2315774" cy="2315775"/>
              </a:xfrm>
              <a:prstGeom prst="rightArrow">
                <a:avLst>
                  <a:gd name="adj1" fmla="val 32000"/>
                  <a:gd name="adj2" fmla="val 64000"/>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sp>
            <p:nvSpPr>
              <p:cNvPr id="160" name="Arrow"/>
              <p:cNvSpPr/>
              <p:nvPr/>
            </p:nvSpPr>
            <p:spPr>
              <a:xfrm rot="16080000">
                <a:off x="343234" y="638334"/>
                <a:ext cx="1903705" cy="1903706"/>
              </a:xfrm>
              <a:prstGeom prst="rightArrow">
                <a:avLst>
                  <a:gd name="adj1" fmla="val 32000"/>
                  <a:gd name="adj2" fmla="val 64000"/>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grpSp>
      </p:grpSp>
      <p:grpSp>
        <p:nvGrpSpPr>
          <p:cNvPr id="168" name="Group"/>
          <p:cNvGrpSpPr/>
          <p:nvPr/>
        </p:nvGrpSpPr>
        <p:grpSpPr>
          <a:xfrm>
            <a:off x="584805" y="1909909"/>
            <a:ext cx="5315989" cy="8504945"/>
            <a:chOff x="0" y="0"/>
            <a:chExt cx="5315987" cy="8504943"/>
          </a:xfrm>
        </p:grpSpPr>
        <p:sp>
          <p:nvSpPr>
            <p:cNvPr id="163" name="Rounded Rectangle"/>
            <p:cNvSpPr/>
            <p:nvPr/>
          </p:nvSpPr>
          <p:spPr>
            <a:xfrm>
              <a:off x="-1" y="-1"/>
              <a:ext cx="5315989" cy="8504945"/>
            </a:xfrm>
            <a:prstGeom prst="roundRect">
              <a:avLst>
                <a:gd name="adj" fmla="val 2847"/>
              </a:avLst>
            </a:prstGeom>
            <a:solidFill>
              <a:srgbClr val="FF2600"/>
            </a:solidFill>
            <a:ln w="2286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grpSp>
          <p:nvGrpSpPr>
            <p:cNvPr id="167" name="Group"/>
            <p:cNvGrpSpPr/>
            <p:nvPr/>
          </p:nvGrpSpPr>
          <p:grpSpPr>
            <a:xfrm>
              <a:off x="1368757" y="2963235"/>
              <a:ext cx="2578476" cy="2578474"/>
              <a:chOff x="0" y="0"/>
              <a:chExt cx="2578475" cy="2578473"/>
            </a:xfrm>
          </p:grpSpPr>
          <p:sp>
            <p:nvSpPr>
              <p:cNvPr id="164" name="Star"/>
              <p:cNvSpPr/>
              <p:nvPr/>
            </p:nvSpPr>
            <p:spPr>
              <a:xfrm>
                <a:off x="118356" y="135569"/>
                <a:ext cx="2323302" cy="2315927"/>
              </a:xfrm>
              <a:prstGeom prst="star12">
                <a:avLst>
                  <a:gd name="adj" fmla="val 33492"/>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sp>
            <p:nvSpPr>
              <p:cNvPr id="165" name="Circle"/>
              <p:cNvSpPr/>
              <p:nvPr/>
            </p:nvSpPr>
            <p:spPr>
              <a:xfrm>
                <a:off x="732617" y="715364"/>
                <a:ext cx="1113242" cy="1113242"/>
              </a:xfrm>
              <a:prstGeom prst="ellipse">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sp>
            <p:nvSpPr>
              <p:cNvPr id="166" name="Circle"/>
              <p:cNvSpPr/>
              <p:nvPr/>
            </p:nvSpPr>
            <p:spPr>
              <a:xfrm>
                <a:off x="-1" y="0"/>
                <a:ext cx="2578477" cy="2578474"/>
              </a:xfrm>
              <a:prstGeom prst="ellipse">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grpSp>
      </p:grpSp>
      <p:grpSp>
        <p:nvGrpSpPr>
          <p:cNvPr id="174" name="Group"/>
          <p:cNvGrpSpPr/>
          <p:nvPr/>
        </p:nvGrpSpPr>
        <p:grpSpPr>
          <a:xfrm>
            <a:off x="18286043" y="1909909"/>
            <a:ext cx="5513152" cy="8504945"/>
            <a:chOff x="0" y="0"/>
            <a:chExt cx="5513150" cy="8504943"/>
          </a:xfrm>
        </p:grpSpPr>
        <p:sp>
          <p:nvSpPr>
            <p:cNvPr id="169" name="Rounded Rectangle"/>
            <p:cNvSpPr/>
            <p:nvPr/>
          </p:nvSpPr>
          <p:spPr>
            <a:xfrm>
              <a:off x="-1" y="0"/>
              <a:ext cx="5513152" cy="8504944"/>
            </a:xfrm>
            <a:prstGeom prst="roundRect">
              <a:avLst>
                <a:gd name="adj" fmla="val 2724"/>
              </a:avLst>
            </a:prstGeom>
            <a:solidFill>
              <a:srgbClr val="237A65"/>
            </a:solidFill>
            <a:ln w="2286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grpSp>
          <p:nvGrpSpPr>
            <p:cNvPr id="173" name="Group"/>
            <p:cNvGrpSpPr/>
            <p:nvPr/>
          </p:nvGrpSpPr>
          <p:grpSpPr>
            <a:xfrm>
              <a:off x="1453278" y="2949174"/>
              <a:ext cx="2606596" cy="2606596"/>
              <a:chOff x="0" y="0"/>
              <a:chExt cx="2606594" cy="2606594"/>
            </a:xfrm>
          </p:grpSpPr>
          <p:sp>
            <p:nvSpPr>
              <p:cNvPr id="170" name="Circle"/>
              <p:cNvSpPr/>
              <p:nvPr/>
            </p:nvSpPr>
            <p:spPr>
              <a:xfrm>
                <a:off x="-1" y="-1"/>
                <a:ext cx="2606596" cy="2606596"/>
              </a:xfrm>
              <a:prstGeom prst="ellipse">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sp>
            <p:nvSpPr>
              <p:cNvPr id="171" name="Star"/>
              <p:cNvSpPr/>
              <p:nvPr/>
            </p:nvSpPr>
            <p:spPr>
              <a:xfrm>
                <a:off x="338800" y="416330"/>
                <a:ext cx="1962196" cy="1837099"/>
              </a:xfrm>
              <a:prstGeom prst="star5">
                <a:avLst>
                  <a:gd name="adj" fmla="val 19100"/>
                  <a:gd name="hf" fmla="val 105146"/>
                  <a:gd name="vf" fmla="val 110557"/>
                </a:avLst>
              </a:prstGeom>
              <a:no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sp>
            <p:nvSpPr>
              <p:cNvPr id="172" name="Circle"/>
              <p:cNvSpPr/>
              <p:nvPr/>
            </p:nvSpPr>
            <p:spPr>
              <a:xfrm>
                <a:off x="944442" y="12930"/>
                <a:ext cx="714602" cy="714600"/>
              </a:xfrm>
              <a:prstGeom prst="ellipse">
                <a:avLst/>
              </a:prstGeom>
              <a:solidFill>
                <a:srgbClr val="237A65"/>
              </a:solidFill>
              <a:ln w="152400" cap="flat">
                <a:solidFill>
                  <a:srgbClr val="FFFFFF"/>
                </a:solidFill>
                <a:prstDash val="solid"/>
                <a:miter lim="400000"/>
              </a:ln>
              <a:effectLst/>
            </p:spPr>
            <p:txBody>
              <a:bodyPr wrap="square" lIns="0" tIns="0" rIns="0" bIns="0" numCol="1" anchor="ctr">
                <a:noAutofit/>
              </a:bodyPr>
              <a:lstStyle/>
              <a:p>
                <a:pPr algn="ctr" defTabSz="909734">
                  <a:spcBef>
                    <a:spcPts val="0"/>
                  </a:spcBef>
                  <a:defRPr sz="3400" b="0">
                    <a:latin typeface="Arial Rounded MT Bold"/>
                    <a:ea typeface="Arial Rounded MT Bold"/>
                    <a:cs typeface="Arial Rounded MT Bold"/>
                    <a:sym typeface="Arial Rounded MT Bold"/>
                  </a:defRPr>
                </a:pPr>
                <a:endParaRPr/>
              </a:p>
            </p:txBody>
          </p:sp>
        </p:grpSp>
      </p:grpSp>
      <p:sp>
        <p:nvSpPr>
          <p:cNvPr id="175" name="Reach! - Copyright 2020 - Ilaria Vilkelis"/>
          <p:cNvSpPr txBox="1"/>
          <p:nvPr/>
        </p:nvSpPr>
        <p:spPr>
          <a:xfrm>
            <a:off x="7977206" y="12564167"/>
            <a:ext cx="8047739" cy="6054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629" tIns="48629" rIns="48629" bIns="48629" anchor="ctr">
            <a:spAutoFit/>
          </a:bodyPr>
          <a:lstStyle>
            <a:lvl1pPr>
              <a:defRPr sz="3400">
                <a:solidFill>
                  <a:srgbClr val="212121"/>
                </a:solidFill>
              </a:defRPr>
            </a:lvl1pPr>
          </a:lstStyle>
          <a:p>
            <a:r>
              <a:t>Reach! - Copyright 2020 - Ilaria Vilkelis</a:t>
            </a:r>
          </a:p>
        </p:txBody>
      </p:sp>
      <p:sp>
        <p:nvSpPr>
          <p:cNvPr id="176" name="RED">
            <a:hlinkClick r:id="rId2" action="ppaction://hlinksldjump"/>
          </p:cNvPr>
          <p:cNvSpPr txBox="1"/>
          <p:nvPr/>
        </p:nvSpPr>
        <p:spPr>
          <a:xfrm>
            <a:off x="764084" y="8523309"/>
            <a:ext cx="4957431" cy="11511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lstStyle>
            <a:lvl1pPr algn="ctr">
              <a:defRPr sz="6200">
                <a:solidFill>
                  <a:srgbClr val="FFFFFF"/>
                </a:solidFill>
              </a:defRPr>
            </a:lvl1pPr>
          </a:lstStyle>
          <a:p>
            <a:r>
              <a:t>RED</a:t>
            </a:r>
          </a:p>
        </p:txBody>
      </p:sp>
      <p:sp>
        <p:nvSpPr>
          <p:cNvPr id="177" name="BLUE">
            <a:hlinkClick r:id="rId3" action="ppaction://hlinksldjump"/>
          </p:cNvPr>
          <p:cNvSpPr txBox="1"/>
          <p:nvPr/>
        </p:nvSpPr>
        <p:spPr>
          <a:xfrm>
            <a:off x="6501484" y="8523309"/>
            <a:ext cx="5283456" cy="11511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lstStyle>
            <a:lvl1pPr algn="ctr">
              <a:defRPr sz="6200">
                <a:solidFill>
                  <a:srgbClr val="FFFFFF"/>
                </a:solidFill>
              </a:defRPr>
            </a:lvl1pPr>
          </a:lstStyle>
          <a:p>
            <a:r>
              <a:t>BLUE</a:t>
            </a:r>
          </a:p>
        </p:txBody>
      </p:sp>
      <p:sp>
        <p:nvSpPr>
          <p:cNvPr id="178" name="YELLOW">
            <a:hlinkClick r:id="rId4" action="ppaction://hlinksldjump"/>
          </p:cNvPr>
          <p:cNvSpPr txBox="1"/>
          <p:nvPr/>
        </p:nvSpPr>
        <p:spPr>
          <a:xfrm>
            <a:off x="12564909" y="8523309"/>
            <a:ext cx="4957432" cy="11511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lstStyle>
            <a:lvl1pPr algn="ctr">
              <a:defRPr sz="6200">
                <a:solidFill>
                  <a:srgbClr val="FFFFFF"/>
                </a:solidFill>
              </a:defRPr>
            </a:lvl1pPr>
          </a:lstStyle>
          <a:p>
            <a:r>
              <a:t>YELLOW</a:t>
            </a:r>
          </a:p>
        </p:txBody>
      </p:sp>
      <p:sp>
        <p:nvSpPr>
          <p:cNvPr id="179" name="GREEN">
            <a:hlinkClick r:id="rId5" action="ppaction://hlinksldjump"/>
          </p:cNvPr>
          <p:cNvSpPr txBox="1"/>
          <p:nvPr/>
        </p:nvSpPr>
        <p:spPr>
          <a:xfrm>
            <a:off x="18496635" y="8523309"/>
            <a:ext cx="5091970" cy="11511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lstStyle>
            <a:lvl1pPr algn="ctr">
              <a:defRPr sz="6200">
                <a:solidFill>
                  <a:srgbClr val="FFFFFF"/>
                </a:solidFill>
              </a:defRPr>
            </a:lvl1pPr>
          </a:lstStyle>
          <a:p>
            <a:r>
              <a:t>GREEN</a:t>
            </a:r>
          </a:p>
        </p:txBody>
      </p:sp>
      <p:sp>
        <p:nvSpPr>
          <p:cNvPr id="180" name="TAP ON THE COLOUR NAME TO START PLAYING"/>
          <p:cNvSpPr txBox="1"/>
          <p:nvPr/>
        </p:nvSpPr>
        <p:spPr>
          <a:xfrm>
            <a:off x="5554357" y="10735880"/>
            <a:ext cx="13275287" cy="76685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8629" tIns="48629" rIns="48629" bIns="48629" anchor="ctr">
            <a:spAutoFit/>
          </a:bodyPr>
          <a:lstStyle>
            <a:lvl1pPr>
              <a:defRPr>
                <a:solidFill>
                  <a:srgbClr val="FFFFFF"/>
                </a:solidFill>
              </a:defRPr>
            </a:lvl1pPr>
          </a:lstStyle>
          <a:p>
            <a:r>
              <a:t>TAP ON THE COLOUR NAME TO START PLAYING</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Were you ever moved at the cinema?…"/>
          <p:cNvSpPr txBox="1"/>
          <p:nvPr/>
        </p:nvSpPr>
        <p:spPr>
          <a:xfrm>
            <a:off x="1102309" y="2106705"/>
            <a:ext cx="20024988" cy="95025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Were you ever moved at the cinema?</a:t>
            </a:r>
          </a:p>
          <a:p>
            <a:pPr algn="ctr">
              <a:spcBef>
                <a:spcPts val="1200"/>
              </a:spcBef>
              <a:defRPr sz="11800"/>
            </a:pPr>
            <a:r>
              <a:t>What was the scene about?</a:t>
            </a:r>
          </a:p>
        </p:txBody>
      </p:sp>
      <p:sp>
        <p:nvSpPr>
          <p:cNvPr id="254"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Name three qualities you admire in another player."/>
          <p:cNvSpPr txBox="1"/>
          <p:nvPr/>
        </p:nvSpPr>
        <p:spPr>
          <a:xfrm>
            <a:off x="4725783" y="3493895"/>
            <a:ext cx="14550585" cy="950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Name three qualities you admire in another player.</a:t>
            </a:r>
          </a:p>
          <a:p>
            <a:pPr algn="ctr">
              <a:spcBef>
                <a:spcPts val="1200"/>
              </a:spcBef>
              <a:defRPr sz="11800"/>
            </a:pPr>
            <a:endParaRPr/>
          </a:p>
        </p:txBody>
      </p:sp>
      <p:sp>
        <p:nvSpPr>
          <p:cNvPr id="257"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You have been asked to present an award to a member of staff.…"/>
          <p:cNvSpPr txBox="1"/>
          <p:nvPr/>
        </p:nvSpPr>
        <p:spPr>
          <a:xfrm>
            <a:off x="2082976" y="1397877"/>
            <a:ext cx="20218049" cy="1331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buFont typeface="Garamond"/>
              <a:defRPr sz="11800"/>
            </a:pPr>
            <a:r>
              <a:t>You have been asked to present an award to a member of staff.</a:t>
            </a:r>
          </a:p>
          <a:p>
            <a:pPr algn="ctr">
              <a:spcBef>
                <a:spcPts val="1200"/>
              </a:spcBef>
              <a:buFont typeface="Garamond"/>
              <a:defRPr sz="11800"/>
            </a:pPr>
            <a:r>
              <a:t>To whom would you give it and why?</a:t>
            </a:r>
          </a:p>
          <a:p>
            <a:pPr algn="ctr">
              <a:spcBef>
                <a:spcPts val="1200"/>
              </a:spcBef>
              <a:buFont typeface="Garamond"/>
              <a:defRPr sz="11800"/>
            </a:pPr>
            <a:endParaRPr/>
          </a:p>
        </p:txBody>
      </p:sp>
      <p:sp>
        <p:nvSpPr>
          <p:cNvPr id="260"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What do you enjoy doing so much that you’d do it every day if it was possible?"/>
          <p:cNvSpPr txBox="1"/>
          <p:nvPr/>
        </p:nvSpPr>
        <p:spPr>
          <a:xfrm>
            <a:off x="3227396" y="3032632"/>
            <a:ext cx="18662349" cy="1133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buFont typeface="Garamond"/>
              <a:defRPr sz="11800"/>
            </a:pPr>
            <a:r>
              <a:t>What do you enjoy doing so much that you’d do it every day if it was possible?</a:t>
            </a:r>
          </a:p>
          <a:p>
            <a:pPr algn="ctr">
              <a:spcBef>
                <a:spcPts val="1200"/>
              </a:spcBef>
              <a:defRPr sz="11800"/>
            </a:pPr>
            <a:endParaRPr/>
          </a:p>
        </p:txBody>
      </p:sp>
      <p:sp>
        <p:nvSpPr>
          <p:cNvPr id="263"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1">
            <a:hlinkClick r:id="rId2" action="ppaction://hlinksldjump"/>
          </p:cNvPr>
          <p:cNvSpPr/>
          <p:nvPr/>
        </p:nvSpPr>
        <p:spPr>
          <a:xfrm>
            <a:off x="6828447" y="1753803"/>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a:t>
            </a:r>
          </a:p>
        </p:txBody>
      </p:sp>
      <p:sp>
        <p:nvSpPr>
          <p:cNvPr id="266" name="2">
            <a:hlinkClick r:id="rId3" action="ppaction://hlinksldjump"/>
          </p:cNvPr>
          <p:cNvSpPr/>
          <p:nvPr/>
        </p:nvSpPr>
        <p:spPr>
          <a:xfrm>
            <a:off x="8904327" y="1753803"/>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2</a:t>
            </a:r>
          </a:p>
        </p:txBody>
      </p:sp>
      <p:sp>
        <p:nvSpPr>
          <p:cNvPr id="267" name="3">
            <a:hlinkClick r:id="rId4" action="ppaction://hlinksldjump"/>
          </p:cNvPr>
          <p:cNvSpPr/>
          <p:nvPr/>
        </p:nvSpPr>
        <p:spPr>
          <a:xfrm>
            <a:off x="11067074" y="1753803"/>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3</a:t>
            </a:r>
          </a:p>
        </p:txBody>
      </p:sp>
      <p:sp>
        <p:nvSpPr>
          <p:cNvPr id="268" name="4">
            <a:hlinkClick r:id="rId5" action="ppaction://hlinksldjump"/>
          </p:cNvPr>
          <p:cNvSpPr/>
          <p:nvPr/>
        </p:nvSpPr>
        <p:spPr>
          <a:xfrm>
            <a:off x="13229820" y="1753803"/>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4</a:t>
            </a:r>
          </a:p>
        </p:txBody>
      </p:sp>
      <p:sp>
        <p:nvSpPr>
          <p:cNvPr id="269" name="5">
            <a:hlinkClick r:id="rId6" action="ppaction://hlinksldjump"/>
          </p:cNvPr>
          <p:cNvSpPr/>
          <p:nvPr/>
        </p:nvSpPr>
        <p:spPr>
          <a:xfrm>
            <a:off x="15392570" y="1753803"/>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5</a:t>
            </a:r>
          </a:p>
        </p:txBody>
      </p:sp>
      <p:sp>
        <p:nvSpPr>
          <p:cNvPr id="270" name="6">
            <a:hlinkClick r:id="rId7" action="ppaction://hlinksldjump"/>
          </p:cNvPr>
          <p:cNvSpPr/>
          <p:nvPr/>
        </p:nvSpPr>
        <p:spPr>
          <a:xfrm>
            <a:off x="6828447" y="4207168"/>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6</a:t>
            </a:r>
          </a:p>
        </p:txBody>
      </p:sp>
      <p:sp>
        <p:nvSpPr>
          <p:cNvPr id="271" name="7">
            <a:hlinkClick r:id="rId8" action="ppaction://hlinksldjump"/>
          </p:cNvPr>
          <p:cNvSpPr/>
          <p:nvPr/>
        </p:nvSpPr>
        <p:spPr>
          <a:xfrm>
            <a:off x="8947760" y="4207168"/>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7</a:t>
            </a:r>
          </a:p>
        </p:txBody>
      </p:sp>
      <p:sp>
        <p:nvSpPr>
          <p:cNvPr id="272" name="8">
            <a:hlinkClick r:id="rId9" action="ppaction://hlinksldjump"/>
          </p:cNvPr>
          <p:cNvSpPr/>
          <p:nvPr/>
        </p:nvSpPr>
        <p:spPr>
          <a:xfrm>
            <a:off x="11153942" y="4207168"/>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8</a:t>
            </a:r>
          </a:p>
        </p:txBody>
      </p:sp>
      <p:sp>
        <p:nvSpPr>
          <p:cNvPr id="273" name="9">
            <a:hlinkClick r:id="rId10" action="ppaction://hlinksldjump"/>
          </p:cNvPr>
          <p:cNvSpPr/>
          <p:nvPr/>
        </p:nvSpPr>
        <p:spPr>
          <a:xfrm>
            <a:off x="13229820" y="4207168"/>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9</a:t>
            </a:r>
          </a:p>
        </p:txBody>
      </p:sp>
      <p:sp>
        <p:nvSpPr>
          <p:cNvPr id="274" name="10">
            <a:hlinkClick r:id="rId11" action="ppaction://hlinksldjump"/>
          </p:cNvPr>
          <p:cNvSpPr/>
          <p:nvPr/>
        </p:nvSpPr>
        <p:spPr>
          <a:xfrm>
            <a:off x="15305698" y="4207168"/>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10</a:t>
            </a:r>
          </a:p>
        </p:txBody>
      </p:sp>
      <p:sp>
        <p:nvSpPr>
          <p:cNvPr id="275" name="11">
            <a:hlinkClick r:id="rId12" action="ppaction://hlinksldjump"/>
          </p:cNvPr>
          <p:cNvSpPr/>
          <p:nvPr/>
        </p:nvSpPr>
        <p:spPr>
          <a:xfrm>
            <a:off x="6828449" y="6660532"/>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11</a:t>
            </a:r>
          </a:p>
        </p:txBody>
      </p:sp>
      <p:sp>
        <p:nvSpPr>
          <p:cNvPr id="276" name="12">
            <a:hlinkClick r:id="rId13" action="ppaction://hlinksldjump"/>
          </p:cNvPr>
          <p:cNvSpPr/>
          <p:nvPr/>
        </p:nvSpPr>
        <p:spPr>
          <a:xfrm>
            <a:off x="8947760" y="6660532"/>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12</a:t>
            </a:r>
          </a:p>
        </p:txBody>
      </p:sp>
      <p:sp>
        <p:nvSpPr>
          <p:cNvPr id="277" name="13">
            <a:hlinkClick r:id="rId14" action="ppaction://hlinksldjump"/>
          </p:cNvPr>
          <p:cNvSpPr/>
          <p:nvPr/>
        </p:nvSpPr>
        <p:spPr>
          <a:xfrm>
            <a:off x="11153942" y="6660532"/>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13</a:t>
            </a:r>
          </a:p>
        </p:txBody>
      </p:sp>
      <p:sp>
        <p:nvSpPr>
          <p:cNvPr id="278" name="14">
            <a:hlinkClick r:id="rId15" action="ppaction://hlinksldjump"/>
          </p:cNvPr>
          <p:cNvSpPr/>
          <p:nvPr/>
        </p:nvSpPr>
        <p:spPr>
          <a:xfrm>
            <a:off x="13229820" y="6660532"/>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14</a:t>
            </a:r>
          </a:p>
        </p:txBody>
      </p:sp>
      <p:sp>
        <p:nvSpPr>
          <p:cNvPr id="279" name="15">
            <a:hlinkClick r:id="rId16" action="ppaction://hlinksldjump"/>
          </p:cNvPr>
          <p:cNvSpPr/>
          <p:nvPr/>
        </p:nvSpPr>
        <p:spPr>
          <a:xfrm>
            <a:off x="15305698" y="6660532"/>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15</a:t>
            </a:r>
          </a:p>
        </p:txBody>
      </p:sp>
      <p:sp>
        <p:nvSpPr>
          <p:cNvPr id="280" name="17">
            <a:hlinkClick r:id="rId17" action="ppaction://hlinksldjump"/>
          </p:cNvPr>
          <p:cNvSpPr/>
          <p:nvPr/>
        </p:nvSpPr>
        <p:spPr>
          <a:xfrm>
            <a:off x="8947760" y="9113897"/>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17</a:t>
            </a:r>
          </a:p>
        </p:txBody>
      </p:sp>
      <p:sp>
        <p:nvSpPr>
          <p:cNvPr id="281" name="18">
            <a:hlinkClick r:id="rId18" action="ppaction://hlinksldjump"/>
          </p:cNvPr>
          <p:cNvSpPr/>
          <p:nvPr/>
        </p:nvSpPr>
        <p:spPr>
          <a:xfrm>
            <a:off x="11067074" y="9113897"/>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18</a:t>
            </a:r>
          </a:p>
        </p:txBody>
      </p:sp>
      <p:sp>
        <p:nvSpPr>
          <p:cNvPr id="282" name="19">
            <a:hlinkClick r:id="rId19" action="ppaction://hlinksldjump"/>
          </p:cNvPr>
          <p:cNvSpPr/>
          <p:nvPr/>
        </p:nvSpPr>
        <p:spPr>
          <a:xfrm>
            <a:off x="13229820" y="9113897"/>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19</a:t>
            </a:r>
          </a:p>
        </p:txBody>
      </p:sp>
      <p:sp>
        <p:nvSpPr>
          <p:cNvPr id="283" name="20">
            <a:hlinkClick r:id="rId20" action="ppaction://hlinksldjump"/>
          </p:cNvPr>
          <p:cNvSpPr/>
          <p:nvPr/>
        </p:nvSpPr>
        <p:spPr>
          <a:xfrm>
            <a:off x="15305698" y="9113897"/>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20</a:t>
            </a:r>
          </a:p>
        </p:txBody>
      </p:sp>
      <p:sp>
        <p:nvSpPr>
          <p:cNvPr id="284" name="16">
            <a:hlinkClick r:id="rId21" action="ppaction://hlinksldjump"/>
          </p:cNvPr>
          <p:cNvSpPr/>
          <p:nvPr/>
        </p:nvSpPr>
        <p:spPr>
          <a:xfrm>
            <a:off x="6828447" y="9113897"/>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16</a:t>
            </a:r>
          </a:p>
        </p:txBody>
      </p:sp>
      <p:sp>
        <p:nvSpPr>
          <p:cNvPr id="285" name="Arrow">
            <a:hlinkClick r:id="rId2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What do you do well and really enjoy doing?…"/>
          <p:cNvSpPr txBox="1"/>
          <p:nvPr/>
        </p:nvSpPr>
        <p:spPr>
          <a:xfrm>
            <a:off x="1952621" y="3432383"/>
            <a:ext cx="18915895" cy="76737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buClr>
                <a:srgbClr val="000000"/>
              </a:buClr>
              <a:defRPr sz="11800"/>
            </a:pPr>
            <a:r>
              <a:t>What do you do well and really enjoy doing?</a:t>
            </a:r>
          </a:p>
          <a:p>
            <a:pPr algn="ctr">
              <a:spcBef>
                <a:spcPts val="1200"/>
              </a:spcBef>
              <a:buClr>
                <a:srgbClr val="000000"/>
              </a:buClr>
              <a:defRPr sz="11800"/>
            </a:pPr>
            <a:r>
              <a:t>Teach it to someone.</a:t>
            </a:r>
          </a:p>
        </p:txBody>
      </p:sp>
      <p:sp>
        <p:nvSpPr>
          <p:cNvPr id="288"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Teach someone to sing a special song you love."/>
          <p:cNvSpPr txBox="1"/>
          <p:nvPr/>
        </p:nvSpPr>
        <p:spPr>
          <a:xfrm>
            <a:off x="2171122" y="3101921"/>
            <a:ext cx="18005385"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buClr>
                <a:srgbClr val="000000"/>
              </a:buClr>
              <a:defRPr sz="11800"/>
            </a:lvl1pPr>
          </a:lstStyle>
          <a:p>
            <a:r>
              <a:t>Teach someone to sing a special song you love.</a:t>
            </a:r>
          </a:p>
        </p:txBody>
      </p:sp>
      <p:sp>
        <p:nvSpPr>
          <p:cNvPr id="291"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Do you know a tongue twister or a proverb?…"/>
          <p:cNvSpPr txBox="1"/>
          <p:nvPr/>
        </p:nvSpPr>
        <p:spPr>
          <a:xfrm>
            <a:off x="3031439" y="2106705"/>
            <a:ext cx="18321122" cy="95025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buClr>
                <a:srgbClr val="000000"/>
              </a:buClr>
              <a:defRPr sz="11800"/>
            </a:pPr>
            <a:r>
              <a:t>Do you know a tongue twister or a proverb?</a:t>
            </a:r>
          </a:p>
          <a:p>
            <a:pPr algn="ctr">
              <a:spcBef>
                <a:spcPts val="1200"/>
              </a:spcBef>
              <a:buClr>
                <a:srgbClr val="000000"/>
              </a:buClr>
              <a:defRPr sz="11800"/>
            </a:pPr>
            <a:r>
              <a:t>Teach it to another player.</a:t>
            </a:r>
          </a:p>
        </p:txBody>
      </p:sp>
      <p:sp>
        <p:nvSpPr>
          <p:cNvPr id="294"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Teach a poem you remember well…"/>
          <p:cNvSpPr txBox="1"/>
          <p:nvPr/>
        </p:nvSpPr>
        <p:spPr>
          <a:xfrm>
            <a:off x="2143562" y="3570889"/>
            <a:ext cx="19021896" cy="76737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buClr>
                <a:srgbClr val="000000"/>
              </a:buClr>
              <a:defRPr sz="11800"/>
            </a:pPr>
            <a:r>
              <a:t>Teach a poem you remember well</a:t>
            </a:r>
          </a:p>
          <a:p>
            <a:pPr algn="ctr">
              <a:spcBef>
                <a:spcPts val="1200"/>
              </a:spcBef>
              <a:buClr>
                <a:srgbClr val="000000"/>
              </a:buClr>
              <a:defRPr sz="11800"/>
            </a:pPr>
            <a:r>
              <a:t>to another player!</a:t>
            </a:r>
          </a:p>
        </p:txBody>
      </p:sp>
      <p:sp>
        <p:nvSpPr>
          <p:cNvPr id="297"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A member of staff is going on a dinner date. What recommendations would you give him/her?"/>
          <p:cNvSpPr txBox="1"/>
          <p:nvPr/>
        </p:nvSpPr>
        <p:spPr>
          <a:xfrm>
            <a:off x="3175205" y="2123708"/>
            <a:ext cx="17651742" cy="93501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buFont typeface="Garamond"/>
              <a:defRPr sz="11800"/>
            </a:lvl1pPr>
          </a:lstStyle>
          <a:p>
            <a:r>
              <a:t>A member of staff is going on a dinner date. What recommendations would you give him/her?</a:t>
            </a:r>
          </a:p>
        </p:txBody>
      </p:sp>
      <p:sp>
        <p:nvSpPr>
          <p:cNvPr id="300"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1">
            <a:hlinkClick r:id="rId2" action="ppaction://hlinksldjump"/>
          </p:cNvPr>
          <p:cNvSpPr/>
          <p:nvPr/>
        </p:nvSpPr>
        <p:spPr>
          <a:xfrm>
            <a:off x="6758261" y="1774652"/>
            <a:ext cx="1725453"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a:t>
            </a:r>
          </a:p>
        </p:txBody>
      </p:sp>
      <p:sp>
        <p:nvSpPr>
          <p:cNvPr id="183" name="2">
            <a:hlinkClick r:id="rId3" action="ppaction://hlinksldjump"/>
          </p:cNvPr>
          <p:cNvSpPr/>
          <p:nvPr/>
        </p:nvSpPr>
        <p:spPr>
          <a:xfrm>
            <a:off x="8834215" y="1774652"/>
            <a:ext cx="1725452"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2</a:t>
            </a:r>
          </a:p>
        </p:txBody>
      </p:sp>
      <p:sp>
        <p:nvSpPr>
          <p:cNvPr id="184" name="3">
            <a:hlinkClick r:id="rId4" action="ppaction://hlinksldjump"/>
          </p:cNvPr>
          <p:cNvSpPr/>
          <p:nvPr/>
        </p:nvSpPr>
        <p:spPr>
          <a:xfrm>
            <a:off x="10997037" y="1774652"/>
            <a:ext cx="1725452"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3</a:t>
            </a:r>
          </a:p>
        </p:txBody>
      </p:sp>
      <p:sp>
        <p:nvSpPr>
          <p:cNvPr id="185" name="4">
            <a:hlinkClick r:id="rId5" action="ppaction://hlinksldjump"/>
          </p:cNvPr>
          <p:cNvSpPr/>
          <p:nvPr/>
        </p:nvSpPr>
        <p:spPr>
          <a:xfrm>
            <a:off x="13136489" y="1774652"/>
            <a:ext cx="1725453"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4</a:t>
            </a:r>
          </a:p>
        </p:txBody>
      </p:sp>
      <p:sp>
        <p:nvSpPr>
          <p:cNvPr id="186" name="5">
            <a:hlinkClick r:id="rId6" action="ppaction://hlinksldjump"/>
          </p:cNvPr>
          <p:cNvSpPr/>
          <p:nvPr/>
        </p:nvSpPr>
        <p:spPr>
          <a:xfrm>
            <a:off x="15322686" y="1774652"/>
            <a:ext cx="1725453"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5</a:t>
            </a:r>
          </a:p>
        </p:txBody>
      </p:sp>
      <p:sp>
        <p:nvSpPr>
          <p:cNvPr id="187" name="6">
            <a:hlinkClick r:id="rId7" action="ppaction://hlinksldjump"/>
          </p:cNvPr>
          <p:cNvSpPr/>
          <p:nvPr/>
        </p:nvSpPr>
        <p:spPr>
          <a:xfrm>
            <a:off x="6758261" y="4229394"/>
            <a:ext cx="1725453"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6</a:t>
            </a:r>
          </a:p>
        </p:txBody>
      </p:sp>
      <p:sp>
        <p:nvSpPr>
          <p:cNvPr id="188" name="7">
            <a:hlinkClick r:id="rId8" action="ppaction://hlinksldjump"/>
          </p:cNvPr>
          <p:cNvSpPr/>
          <p:nvPr/>
        </p:nvSpPr>
        <p:spPr>
          <a:xfrm>
            <a:off x="8877649" y="4229394"/>
            <a:ext cx="1725453"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7</a:t>
            </a:r>
          </a:p>
        </p:txBody>
      </p:sp>
      <p:sp>
        <p:nvSpPr>
          <p:cNvPr id="189" name="8">
            <a:hlinkClick r:id="rId9" action="ppaction://hlinksldjump"/>
          </p:cNvPr>
          <p:cNvSpPr/>
          <p:nvPr/>
        </p:nvSpPr>
        <p:spPr>
          <a:xfrm>
            <a:off x="11083908" y="4229394"/>
            <a:ext cx="1725453"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8</a:t>
            </a:r>
          </a:p>
        </p:txBody>
      </p:sp>
      <p:sp>
        <p:nvSpPr>
          <p:cNvPr id="190" name="9">
            <a:hlinkClick r:id="rId10" action="ppaction://hlinksldjump"/>
          </p:cNvPr>
          <p:cNvSpPr/>
          <p:nvPr/>
        </p:nvSpPr>
        <p:spPr>
          <a:xfrm>
            <a:off x="13136489" y="4229394"/>
            <a:ext cx="1725453"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9</a:t>
            </a:r>
          </a:p>
        </p:txBody>
      </p:sp>
      <p:sp>
        <p:nvSpPr>
          <p:cNvPr id="191" name="10">
            <a:hlinkClick r:id="rId11" action="ppaction://hlinksldjump"/>
          </p:cNvPr>
          <p:cNvSpPr/>
          <p:nvPr/>
        </p:nvSpPr>
        <p:spPr>
          <a:xfrm>
            <a:off x="15235812" y="4229394"/>
            <a:ext cx="1725453" cy="1724585"/>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10</a:t>
            </a:r>
          </a:p>
        </p:txBody>
      </p:sp>
      <p:sp>
        <p:nvSpPr>
          <p:cNvPr id="192" name="11">
            <a:hlinkClick r:id="rId12" action="ppaction://hlinksldjump"/>
          </p:cNvPr>
          <p:cNvSpPr/>
          <p:nvPr/>
        </p:nvSpPr>
        <p:spPr>
          <a:xfrm>
            <a:off x="6758262" y="6684135"/>
            <a:ext cx="1725453"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11</a:t>
            </a:r>
          </a:p>
        </p:txBody>
      </p:sp>
      <p:sp>
        <p:nvSpPr>
          <p:cNvPr id="193" name="12">
            <a:hlinkClick r:id="rId13" action="ppaction://hlinksldjump"/>
          </p:cNvPr>
          <p:cNvSpPr/>
          <p:nvPr/>
        </p:nvSpPr>
        <p:spPr>
          <a:xfrm>
            <a:off x="8877649" y="6684135"/>
            <a:ext cx="1725453"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12</a:t>
            </a:r>
          </a:p>
        </p:txBody>
      </p:sp>
      <p:sp>
        <p:nvSpPr>
          <p:cNvPr id="194" name="13">
            <a:hlinkClick r:id="rId14" action="ppaction://hlinksldjump"/>
          </p:cNvPr>
          <p:cNvSpPr/>
          <p:nvPr/>
        </p:nvSpPr>
        <p:spPr>
          <a:xfrm>
            <a:off x="11083908" y="6684135"/>
            <a:ext cx="1725453"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13</a:t>
            </a:r>
          </a:p>
        </p:txBody>
      </p:sp>
      <p:sp>
        <p:nvSpPr>
          <p:cNvPr id="195" name="14">
            <a:hlinkClick r:id="rId15" action="ppaction://hlinksldjump"/>
          </p:cNvPr>
          <p:cNvSpPr/>
          <p:nvPr/>
        </p:nvSpPr>
        <p:spPr>
          <a:xfrm>
            <a:off x="13136489" y="6684135"/>
            <a:ext cx="1725453"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14</a:t>
            </a:r>
          </a:p>
        </p:txBody>
      </p:sp>
      <p:sp>
        <p:nvSpPr>
          <p:cNvPr id="196" name="15">
            <a:hlinkClick r:id="rId16" action="ppaction://hlinksldjump"/>
          </p:cNvPr>
          <p:cNvSpPr/>
          <p:nvPr/>
        </p:nvSpPr>
        <p:spPr>
          <a:xfrm>
            <a:off x="15235812" y="6684135"/>
            <a:ext cx="1725453"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15</a:t>
            </a:r>
          </a:p>
        </p:txBody>
      </p:sp>
      <p:sp>
        <p:nvSpPr>
          <p:cNvPr id="197" name="17">
            <a:hlinkClick r:id="rId17" action="ppaction://hlinksldjump"/>
          </p:cNvPr>
          <p:cNvSpPr/>
          <p:nvPr/>
        </p:nvSpPr>
        <p:spPr>
          <a:xfrm>
            <a:off x="8877649" y="9138876"/>
            <a:ext cx="1725453"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17</a:t>
            </a:r>
          </a:p>
        </p:txBody>
      </p:sp>
      <p:sp>
        <p:nvSpPr>
          <p:cNvPr id="198" name="18">
            <a:hlinkClick r:id="rId18" action="ppaction://hlinksldjump"/>
          </p:cNvPr>
          <p:cNvSpPr/>
          <p:nvPr/>
        </p:nvSpPr>
        <p:spPr>
          <a:xfrm>
            <a:off x="10997037" y="9138876"/>
            <a:ext cx="1725452"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18</a:t>
            </a:r>
          </a:p>
        </p:txBody>
      </p:sp>
      <p:sp>
        <p:nvSpPr>
          <p:cNvPr id="199" name="19">
            <a:hlinkClick r:id="rId19" action="ppaction://hlinksldjump"/>
          </p:cNvPr>
          <p:cNvSpPr/>
          <p:nvPr/>
        </p:nvSpPr>
        <p:spPr>
          <a:xfrm>
            <a:off x="13136489" y="9138876"/>
            <a:ext cx="1725453"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19</a:t>
            </a:r>
          </a:p>
        </p:txBody>
      </p:sp>
      <p:sp>
        <p:nvSpPr>
          <p:cNvPr id="200" name="20">
            <a:hlinkClick r:id="rId20" action="ppaction://hlinksldjump"/>
          </p:cNvPr>
          <p:cNvSpPr/>
          <p:nvPr/>
        </p:nvSpPr>
        <p:spPr>
          <a:xfrm>
            <a:off x="15235812" y="9138876"/>
            <a:ext cx="1725453"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20</a:t>
            </a:r>
          </a:p>
        </p:txBody>
      </p:sp>
      <p:sp>
        <p:nvSpPr>
          <p:cNvPr id="201" name="16">
            <a:hlinkClick r:id="rId21" action="ppaction://hlinksldjump"/>
          </p:cNvPr>
          <p:cNvSpPr/>
          <p:nvPr/>
        </p:nvSpPr>
        <p:spPr>
          <a:xfrm>
            <a:off x="6758261" y="9138876"/>
            <a:ext cx="1725453" cy="1724584"/>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16</a:t>
            </a:r>
          </a:p>
        </p:txBody>
      </p:sp>
      <p:sp>
        <p:nvSpPr>
          <p:cNvPr id="202" name="Arrow">
            <a:hlinkClick r:id="rId2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Learn about the current or past working life of another player."/>
          <p:cNvSpPr txBox="1"/>
          <p:nvPr/>
        </p:nvSpPr>
        <p:spPr>
          <a:xfrm>
            <a:off x="1272913" y="3732616"/>
            <a:ext cx="20273843"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buClr>
                <a:srgbClr val="000000"/>
              </a:buClr>
              <a:defRPr sz="11800"/>
            </a:lvl1pPr>
          </a:lstStyle>
          <a:p>
            <a:r>
              <a:t>Learn about the current or past working life of another player.</a:t>
            </a:r>
          </a:p>
        </p:txBody>
      </p:sp>
      <p:sp>
        <p:nvSpPr>
          <p:cNvPr id="303"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What would you teach a five year old?"/>
          <p:cNvSpPr txBox="1"/>
          <p:nvPr/>
        </p:nvSpPr>
        <p:spPr>
          <a:xfrm>
            <a:off x="3944768" y="4354075"/>
            <a:ext cx="16112614" cy="569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buFont typeface="Garamond"/>
              <a:defRPr sz="11800"/>
            </a:lvl1pPr>
          </a:lstStyle>
          <a:p>
            <a:r>
              <a:t>What would you teach a five year old?</a:t>
            </a:r>
          </a:p>
        </p:txBody>
      </p:sp>
      <p:sp>
        <p:nvSpPr>
          <p:cNvPr id="306"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What was your favourite topic in school?"/>
          <p:cNvSpPr txBox="1"/>
          <p:nvPr/>
        </p:nvSpPr>
        <p:spPr>
          <a:xfrm>
            <a:off x="3446221" y="3544591"/>
            <a:ext cx="17053965" cy="590115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was your favourite topic in school?</a:t>
            </a:r>
          </a:p>
        </p:txBody>
      </p:sp>
      <p:sp>
        <p:nvSpPr>
          <p:cNvPr id="309"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What are you curious about that you don’t currently know?"/>
          <p:cNvSpPr txBox="1"/>
          <p:nvPr/>
        </p:nvSpPr>
        <p:spPr>
          <a:xfrm>
            <a:off x="3991857" y="4087905"/>
            <a:ext cx="16262391" cy="55401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are you curious about that you don’t currently know?</a:t>
            </a:r>
          </a:p>
        </p:txBody>
      </p:sp>
      <p:sp>
        <p:nvSpPr>
          <p:cNvPr id="312"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What are the three lessons everyone should learn in life?"/>
          <p:cNvSpPr txBox="1"/>
          <p:nvPr/>
        </p:nvSpPr>
        <p:spPr>
          <a:xfrm>
            <a:off x="4253509" y="3305443"/>
            <a:ext cx="15439390"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are the three lessons everyone should learn in life?</a:t>
            </a:r>
          </a:p>
        </p:txBody>
      </p:sp>
      <p:sp>
        <p:nvSpPr>
          <p:cNvPr id="315"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If you could learn a new skill, what would you like to learn?"/>
          <p:cNvSpPr txBox="1"/>
          <p:nvPr/>
        </p:nvSpPr>
        <p:spPr>
          <a:xfrm>
            <a:off x="3419721" y="3952508"/>
            <a:ext cx="17162710"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If you could learn a new skill, what would you like to learn?</a:t>
            </a:r>
          </a:p>
        </p:txBody>
      </p:sp>
      <p:sp>
        <p:nvSpPr>
          <p:cNvPr id="318"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What’s the most memorable and inspiring book you’ve ever read?"/>
          <p:cNvSpPr txBox="1"/>
          <p:nvPr/>
        </p:nvSpPr>
        <p:spPr>
          <a:xfrm>
            <a:off x="3022918" y="3554447"/>
            <a:ext cx="18056993"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What’s the most memorable and inspiring book you’ve ever read?</a:t>
            </a:r>
          </a:p>
        </p:txBody>
      </p:sp>
      <p:sp>
        <p:nvSpPr>
          <p:cNvPr id="321"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What’s the first thing you’d teach to someone who just moved into your community?"/>
          <p:cNvSpPr txBox="1"/>
          <p:nvPr/>
        </p:nvSpPr>
        <p:spPr>
          <a:xfrm>
            <a:off x="3131135" y="2254874"/>
            <a:ext cx="18121730" cy="93501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What’s the first thing you’d teach to someone who just moved into your community?</a:t>
            </a:r>
          </a:p>
        </p:txBody>
      </p:sp>
      <p:sp>
        <p:nvSpPr>
          <p:cNvPr id="324"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Ask someone to teach you something they really enjoy doing."/>
          <p:cNvSpPr txBox="1"/>
          <p:nvPr/>
        </p:nvSpPr>
        <p:spPr>
          <a:xfrm>
            <a:off x="1626082" y="3637674"/>
            <a:ext cx="19488608" cy="55401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buClr>
                <a:srgbClr val="000000"/>
              </a:buClr>
              <a:defRPr sz="11800"/>
            </a:lvl1pPr>
          </a:lstStyle>
          <a:p>
            <a:r>
              <a:t>Ask someone to teach you something they really enjoy doing.</a:t>
            </a:r>
          </a:p>
        </p:txBody>
      </p:sp>
      <p:sp>
        <p:nvSpPr>
          <p:cNvPr id="327"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What would you love to teach and to whom?"/>
          <p:cNvSpPr txBox="1"/>
          <p:nvPr/>
        </p:nvSpPr>
        <p:spPr>
          <a:xfrm>
            <a:off x="2604275" y="4388674"/>
            <a:ext cx="18737858" cy="56925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would you love to teach and to whom?</a:t>
            </a:r>
          </a:p>
        </p:txBody>
      </p:sp>
      <p:sp>
        <p:nvSpPr>
          <p:cNvPr id="330"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ow appreciation to someone for something they do or have done for you or someone else."/>
          <p:cNvSpPr txBox="1"/>
          <p:nvPr/>
        </p:nvSpPr>
        <p:spPr>
          <a:xfrm>
            <a:off x="2541235" y="2384612"/>
            <a:ext cx="18844915" cy="1133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Show appreciation to someone for something they do or have done for you or someone else.</a:t>
            </a:r>
          </a:p>
          <a:p>
            <a:pPr>
              <a:spcBef>
                <a:spcPts val="1200"/>
              </a:spcBef>
              <a:defRPr sz="11800"/>
            </a:pPr>
            <a:endParaRPr/>
          </a:p>
        </p:txBody>
      </p:sp>
      <p:sp>
        <p:nvSpPr>
          <p:cNvPr id="205"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What advice would you give to a newly-wed?"/>
          <p:cNvSpPr txBox="1"/>
          <p:nvPr/>
        </p:nvSpPr>
        <p:spPr>
          <a:xfrm>
            <a:off x="2917889" y="4616094"/>
            <a:ext cx="18548222" cy="407235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advice would you give to a newly-wed?</a:t>
            </a:r>
          </a:p>
        </p:txBody>
      </p:sp>
      <p:sp>
        <p:nvSpPr>
          <p:cNvPr id="333"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What advice given to you do you treasure the most?"/>
          <p:cNvSpPr txBox="1"/>
          <p:nvPr/>
        </p:nvSpPr>
        <p:spPr>
          <a:xfrm>
            <a:off x="2305382" y="4821820"/>
            <a:ext cx="19773237" cy="40723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advice given to you do you treasure the most?</a:t>
            </a:r>
          </a:p>
        </p:txBody>
      </p:sp>
      <p:sp>
        <p:nvSpPr>
          <p:cNvPr id="336"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If a child asked you to read them a book, which book would you pick?"/>
          <p:cNvSpPr txBox="1"/>
          <p:nvPr/>
        </p:nvSpPr>
        <p:spPr>
          <a:xfrm>
            <a:off x="4361133" y="2725786"/>
            <a:ext cx="15224142" cy="772995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If a child asked you to read them a book, which book would you pick?</a:t>
            </a:r>
          </a:p>
        </p:txBody>
      </p:sp>
      <p:sp>
        <p:nvSpPr>
          <p:cNvPr id="339"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What was your favourite book…"/>
          <p:cNvSpPr txBox="1"/>
          <p:nvPr/>
        </p:nvSpPr>
        <p:spPr>
          <a:xfrm>
            <a:off x="4507913" y="3545608"/>
            <a:ext cx="14930582" cy="76737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What was your favourite book </a:t>
            </a:r>
          </a:p>
          <a:p>
            <a:pPr algn="ctr">
              <a:spcBef>
                <a:spcPts val="1200"/>
              </a:spcBef>
              <a:defRPr sz="11800"/>
            </a:pPr>
            <a:r>
              <a:t>when growing up?</a:t>
            </a:r>
          </a:p>
        </p:txBody>
      </p:sp>
      <p:sp>
        <p:nvSpPr>
          <p:cNvPr id="342"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What's the most intriguing fact you’ve ever heard?"/>
          <p:cNvSpPr txBox="1"/>
          <p:nvPr/>
        </p:nvSpPr>
        <p:spPr>
          <a:xfrm>
            <a:off x="4248732" y="3305443"/>
            <a:ext cx="15448944"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What's the most intriguing fact you’ve ever heard?</a:t>
            </a:r>
          </a:p>
        </p:txBody>
      </p:sp>
      <p:sp>
        <p:nvSpPr>
          <p:cNvPr id="345"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1">
            <a:hlinkClick r:id="rId2" action="ppaction://hlinksldjump"/>
          </p:cNvPr>
          <p:cNvSpPr/>
          <p:nvPr/>
        </p:nvSpPr>
        <p:spPr>
          <a:xfrm>
            <a:off x="6888729"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a:t>
            </a:r>
          </a:p>
        </p:txBody>
      </p:sp>
      <p:sp>
        <p:nvSpPr>
          <p:cNvPr id="348" name="2">
            <a:hlinkClick r:id="rId3" action="ppaction://hlinksldjump"/>
          </p:cNvPr>
          <p:cNvSpPr/>
          <p:nvPr/>
        </p:nvSpPr>
        <p:spPr>
          <a:xfrm>
            <a:off x="8964609"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2</a:t>
            </a:r>
          </a:p>
        </p:txBody>
      </p:sp>
      <p:sp>
        <p:nvSpPr>
          <p:cNvPr id="349" name="3">
            <a:hlinkClick r:id="rId4" action="ppaction://hlinksldjump"/>
          </p:cNvPr>
          <p:cNvSpPr/>
          <p:nvPr/>
        </p:nvSpPr>
        <p:spPr>
          <a:xfrm>
            <a:off x="11127356"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3</a:t>
            </a:r>
          </a:p>
        </p:txBody>
      </p:sp>
      <p:sp>
        <p:nvSpPr>
          <p:cNvPr id="350" name="4">
            <a:hlinkClick r:id="rId5" action="ppaction://hlinksldjump"/>
          </p:cNvPr>
          <p:cNvSpPr/>
          <p:nvPr/>
        </p:nvSpPr>
        <p:spPr>
          <a:xfrm>
            <a:off x="13290103"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4</a:t>
            </a:r>
          </a:p>
        </p:txBody>
      </p:sp>
      <p:sp>
        <p:nvSpPr>
          <p:cNvPr id="351" name="5">
            <a:hlinkClick r:id="rId6" action="ppaction://hlinksldjump"/>
          </p:cNvPr>
          <p:cNvSpPr/>
          <p:nvPr/>
        </p:nvSpPr>
        <p:spPr>
          <a:xfrm>
            <a:off x="15452852"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5</a:t>
            </a:r>
          </a:p>
        </p:txBody>
      </p:sp>
      <p:sp>
        <p:nvSpPr>
          <p:cNvPr id="352" name="6">
            <a:hlinkClick r:id="rId7" action="ppaction://hlinksldjump"/>
          </p:cNvPr>
          <p:cNvSpPr/>
          <p:nvPr/>
        </p:nvSpPr>
        <p:spPr>
          <a:xfrm>
            <a:off x="6888729" y="4212095"/>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6</a:t>
            </a:r>
          </a:p>
        </p:txBody>
      </p:sp>
      <p:sp>
        <p:nvSpPr>
          <p:cNvPr id="353" name="7">
            <a:hlinkClick r:id="rId8" action="ppaction://hlinksldjump"/>
          </p:cNvPr>
          <p:cNvSpPr/>
          <p:nvPr/>
        </p:nvSpPr>
        <p:spPr>
          <a:xfrm>
            <a:off x="9008042" y="4212095"/>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7</a:t>
            </a:r>
          </a:p>
        </p:txBody>
      </p:sp>
      <p:sp>
        <p:nvSpPr>
          <p:cNvPr id="354" name="8">
            <a:hlinkClick r:id="rId9" action="ppaction://hlinksldjump"/>
          </p:cNvPr>
          <p:cNvSpPr/>
          <p:nvPr/>
        </p:nvSpPr>
        <p:spPr>
          <a:xfrm>
            <a:off x="11214224" y="4212095"/>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8</a:t>
            </a:r>
          </a:p>
        </p:txBody>
      </p:sp>
      <p:sp>
        <p:nvSpPr>
          <p:cNvPr id="355" name="9">
            <a:hlinkClick r:id="rId10" action="ppaction://hlinksldjump"/>
          </p:cNvPr>
          <p:cNvSpPr/>
          <p:nvPr/>
        </p:nvSpPr>
        <p:spPr>
          <a:xfrm>
            <a:off x="13290103" y="4212095"/>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9</a:t>
            </a:r>
          </a:p>
        </p:txBody>
      </p:sp>
      <p:sp>
        <p:nvSpPr>
          <p:cNvPr id="356" name="10">
            <a:hlinkClick r:id="rId11" action="ppaction://hlinksldjump"/>
          </p:cNvPr>
          <p:cNvSpPr/>
          <p:nvPr/>
        </p:nvSpPr>
        <p:spPr>
          <a:xfrm>
            <a:off x="15365979" y="4212095"/>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10</a:t>
            </a:r>
          </a:p>
        </p:txBody>
      </p:sp>
      <p:sp>
        <p:nvSpPr>
          <p:cNvPr id="357" name="11">
            <a:hlinkClick r:id="rId12" action="ppaction://hlinksldjump"/>
          </p:cNvPr>
          <p:cNvSpPr/>
          <p:nvPr/>
        </p:nvSpPr>
        <p:spPr>
          <a:xfrm>
            <a:off x="6888730"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11</a:t>
            </a:r>
          </a:p>
        </p:txBody>
      </p:sp>
      <p:sp>
        <p:nvSpPr>
          <p:cNvPr id="358" name="12">
            <a:hlinkClick r:id="rId13" action="ppaction://hlinksldjump"/>
          </p:cNvPr>
          <p:cNvSpPr/>
          <p:nvPr/>
        </p:nvSpPr>
        <p:spPr>
          <a:xfrm>
            <a:off x="9008042"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12</a:t>
            </a:r>
          </a:p>
        </p:txBody>
      </p:sp>
      <p:sp>
        <p:nvSpPr>
          <p:cNvPr id="359" name="13">
            <a:hlinkClick r:id="rId14" action="ppaction://hlinksldjump"/>
          </p:cNvPr>
          <p:cNvSpPr/>
          <p:nvPr/>
        </p:nvSpPr>
        <p:spPr>
          <a:xfrm>
            <a:off x="11214224"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13</a:t>
            </a:r>
          </a:p>
        </p:txBody>
      </p:sp>
      <p:sp>
        <p:nvSpPr>
          <p:cNvPr id="360" name="14">
            <a:hlinkClick r:id="rId15" action="ppaction://hlinksldjump"/>
          </p:cNvPr>
          <p:cNvSpPr/>
          <p:nvPr/>
        </p:nvSpPr>
        <p:spPr>
          <a:xfrm>
            <a:off x="13290103"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14</a:t>
            </a:r>
          </a:p>
        </p:txBody>
      </p:sp>
      <p:sp>
        <p:nvSpPr>
          <p:cNvPr id="361" name="15">
            <a:hlinkClick r:id="rId16" action="ppaction://hlinksldjump"/>
          </p:cNvPr>
          <p:cNvSpPr/>
          <p:nvPr/>
        </p:nvSpPr>
        <p:spPr>
          <a:xfrm>
            <a:off x="15365979"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15</a:t>
            </a:r>
          </a:p>
        </p:txBody>
      </p:sp>
      <p:sp>
        <p:nvSpPr>
          <p:cNvPr id="362" name="17">
            <a:hlinkClick r:id="rId17" action="ppaction://hlinksldjump"/>
          </p:cNvPr>
          <p:cNvSpPr/>
          <p:nvPr/>
        </p:nvSpPr>
        <p:spPr>
          <a:xfrm>
            <a:off x="9008042"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17</a:t>
            </a:r>
          </a:p>
        </p:txBody>
      </p:sp>
      <p:sp>
        <p:nvSpPr>
          <p:cNvPr id="363" name="18">
            <a:hlinkClick r:id="rId18" action="ppaction://hlinksldjump"/>
          </p:cNvPr>
          <p:cNvSpPr/>
          <p:nvPr/>
        </p:nvSpPr>
        <p:spPr>
          <a:xfrm>
            <a:off x="11127356"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18</a:t>
            </a:r>
          </a:p>
        </p:txBody>
      </p:sp>
      <p:sp>
        <p:nvSpPr>
          <p:cNvPr id="364" name="19">
            <a:hlinkClick r:id="rId19" action="ppaction://hlinksldjump"/>
          </p:cNvPr>
          <p:cNvSpPr/>
          <p:nvPr/>
        </p:nvSpPr>
        <p:spPr>
          <a:xfrm>
            <a:off x="13290103"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rPr dirty="0"/>
              <a:t>19</a:t>
            </a:r>
          </a:p>
        </p:txBody>
      </p:sp>
      <p:sp>
        <p:nvSpPr>
          <p:cNvPr id="366" name="16">
            <a:hlinkClick r:id="rId20" action="ppaction://hlinksldjump"/>
          </p:cNvPr>
          <p:cNvSpPr/>
          <p:nvPr/>
        </p:nvSpPr>
        <p:spPr>
          <a:xfrm>
            <a:off x="6888729"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16</a:t>
            </a:r>
          </a:p>
        </p:txBody>
      </p:sp>
      <p:sp>
        <p:nvSpPr>
          <p:cNvPr id="367" name="Arrow">
            <a:hlinkClick r:id="rId21"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
        <p:nvSpPr>
          <p:cNvPr id="23" name="19">
            <a:hlinkClick r:id="rId22" action="ppaction://hlinksldjump"/>
            <a:extLst>
              <a:ext uri="{FF2B5EF4-FFF2-40B4-BE49-F238E27FC236}">
                <a16:creationId xmlns:a16="http://schemas.microsoft.com/office/drawing/2014/main" id="{2968E4AE-2E83-0147-A2E4-0C64BF0662C0}"/>
              </a:ext>
            </a:extLst>
          </p:cNvPr>
          <p:cNvSpPr/>
          <p:nvPr/>
        </p:nvSpPr>
        <p:spPr>
          <a:xfrm>
            <a:off x="15365979"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rPr lang="en-GB" dirty="0"/>
              <a:t>20</a:t>
            </a:r>
            <a:endParaRPr dirty="0"/>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What’s the most treasured memory you’d like to share with us?"/>
          <p:cNvSpPr txBox="1"/>
          <p:nvPr/>
        </p:nvSpPr>
        <p:spPr>
          <a:xfrm>
            <a:off x="3159497" y="3265918"/>
            <a:ext cx="18108398"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What’s the most treasured memory you’d like to share with us?</a:t>
            </a:r>
          </a:p>
        </p:txBody>
      </p:sp>
      <p:sp>
        <p:nvSpPr>
          <p:cNvPr id="370"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Express gratitude for something you have in your life today."/>
          <p:cNvSpPr txBox="1"/>
          <p:nvPr/>
        </p:nvSpPr>
        <p:spPr>
          <a:xfrm>
            <a:off x="2689591" y="3150100"/>
            <a:ext cx="19004818"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Express gratitude for something you have in your life today.</a:t>
            </a:r>
          </a:p>
        </p:txBody>
      </p:sp>
      <p:sp>
        <p:nvSpPr>
          <p:cNvPr id="373"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Name three things in your life you have been grateful for."/>
          <p:cNvSpPr txBox="1"/>
          <p:nvPr/>
        </p:nvSpPr>
        <p:spPr>
          <a:xfrm>
            <a:off x="3453500" y="3907420"/>
            <a:ext cx="17520392" cy="590116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Name three things in your life you have been grateful for.</a:t>
            </a:r>
          </a:p>
        </p:txBody>
      </p:sp>
      <p:sp>
        <p:nvSpPr>
          <p:cNvPr id="376"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Describe a place that makes you feel happy."/>
          <p:cNvSpPr txBox="1"/>
          <p:nvPr/>
        </p:nvSpPr>
        <p:spPr>
          <a:xfrm>
            <a:off x="2737738" y="4803737"/>
            <a:ext cx="18470932" cy="549086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100"/>
              </a:spcBef>
              <a:defRPr sz="11400"/>
            </a:lvl1pPr>
          </a:lstStyle>
          <a:p>
            <a:r>
              <a:t>Describe a place that makes you feel happy. </a:t>
            </a:r>
          </a:p>
        </p:txBody>
      </p:sp>
      <p:sp>
        <p:nvSpPr>
          <p:cNvPr id="379"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Compliment someone for something relating to their appearance (hair, clothes, etc.)"/>
          <p:cNvSpPr txBox="1"/>
          <p:nvPr/>
        </p:nvSpPr>
        <p:spPr>
          <a:xfrm>
            <a:off x="3567885" y="741550"/>
            <a:ext cx="16791615" cy="1133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buClr>
                <a:srgbClr val="000000"/>
              </a:buClr>
              <a:defRPr sz="11800"/>
            </a:pPr>
            <a:endParaRPr/>
          </a:p>
          <a:p>
            <a:pPr algn="ctr">
              <a:spcBef>
                <a:spcPts val="1200"/>
              </a:spcBef>
              <a:buClr>
                <a:srgbClr val="000000"/>
              </a:buClr>
              <a:defRPr sz="11800"/>
            </a:pPr>
            <a:r>
              <a:t>Compliment someone for something relating to their appearance (hair, clothes, etc.)</a:t>
            </a:r>
          </a:p>
        </p:txBody>
      </p:sp>
      <p:sp>
        <p:nvSpPr>
          <p:cNvPr id="208"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Share a story of reconciliation you once read or heard about."/>
          <p:cNvSpPr txBox="1"/>
          <p:nvPr/>
        </p:nvSpPr>
        <p:spPr>
          <a:xfrm>
            <a:off x="2461072" y="3097305"/>
            <a:ext cx="19410705"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Share a story of reconciliation you once read or heard about.</a:t>
            </a:r>
          </a:p>
        </p:txBody>
      </p:sp>
      <p:sp>
        <p:nvSpPr>
          <p:cNvPr id="382"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Talk about your favourite religious festival."/>
          <p:cNvSpPr txBox="1"/>
          <p:nvPr/>
        </p:nvSpPr>
        <p:spPr>
          <a:xfrm>
            <a:off x="2584680" y="4670759"/>
            <a:ext cx="18777049" cy="569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Talk about your favourite religious festival.</a:t>
            </a:r>
          </a:p>
        </p:txBody>
      </p:sp>
      <p:sp>
        <p:nvSpPr>
          <p:cNvPr id="385"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Ask someone to express gratitude for someone they have in their life."/>
          <p:cNvSpPr txBox="1"/>
          <p:nvPr/>
        </p:nvSpPr>
        <p:spPr>
          <a:xfrm>
            <a:off x="3452041" y="2642151"/>
            <a:ext cx="17428767" cy="73689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Ask someone to express gratitude for someone they have in their life.</a:t>
            </a:r>
          </a:p>
        </p:txBody>
      </p:sp>
      <p:sp>
        <p:nvSpPr>
          <p:cNvPr id="388"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Lead the group in taking three slow breaths.…"/>
          <p:cNvSpPr txBox="1"/>
          <p:nvPr/>
        </p:nvSpPr>
        <p:spPr>
          <a:xfrm>
            <a:off x="1981688" y="3115934"/>
            <a:ext cx="20369472" cy="76737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Lead the group in taking three slow breaths. </a:t>
            </a:r>
          </a:p>
          <a:p>
            <a:pPr algn="ctr">
              <a:spcBef>
                <a:spcPts val="1200"/>
              </a:spcBef>
              <a:defRPr sz="11800"/>
            </a:pPr>
            <a:r>
              <a:t>How do you all feel?</a:t>
            </a:r>
          </a:p>
        </p:txBody>
      </p:sp>
      <p:sp>
        <p:nvSpPr>
          <p:cNvPr id="391"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 name="What is your favourite colour and why?"/>
          <p:cNvSpPr txBox="1"/>
          <p:nvPr/>
        </p:nvSpPr>
        <p:spPr>
          <a:xfrm>
            <a:off x="4919608" y="3150100"/>
            <a:ext cx="14162935"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is your favourite colour and why?</a:t>
            </a:r>
            <a:endParaRPr i="1"/>
          </a:p>
        </p:txBody>
      </p:sp>
      <p:sp>
        <p:nvSpPr>
          <p:cNvPr id="394"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Ask someone to share about their favourite holiday and why it’s so special to them."/>
          <p:cNvSpPr txBox="1"/>
          <p:nvPr/>
        </p:nvSpPr>
        <p:spPr>
          <a:xfrm>
            <a:off x="2182332" y="2182905"/>
            <a:ext cx="19190501" cy="93501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Ask someone to share about their favourite holiday and why it’s so special to them.</a:t>
            </a:r>
          </a:p>
        </p:txBody>
      </p:sp>
      <p:sp>
        <p:nvSpPr>
          <p:cNvPr id="397"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Is there a celebration you remember fondly?"/>
          <p:cNvSpPr txBox="1"/>
          <p:nvPr/>
        </p:nvSpPr>
        <p:spPr>
          <a:xfrm>
            <a:off x="2675768" y="4452788"/>
            <a:ext cx="18981313" cy="56925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Is there a celebration you remember fondly?</a:t>
            </a:r>
          </a:p>
        </p:txBody>
      </p:sp>
      <p:sp>
        <p:nvSpPr>
          <p:cNvPr id="400"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 name="Someone is having a dispute with their partner.…"/>
          <p:cNvSpPr txBox="1"/>
          <p:nvPr/>
        </p:nvSpPr>
        <p:spPr>
          <a:xfrm>
            <a:off x="2496661" y="2159500"/>
            <a:ext cx="19008830" cy="950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Someone is having a dispute with their partner.</a:t>
            </a:r>
          </a:p>
          <a:p>
            <a:pPr algn="ctr">
              <a:spcBef>
                <a:spcPts val="1200"/>
              </a:spcBef>
              <a:defRPr sz="11800"/>
            </a:pPr>
            <a:r>
              <a:t>What advice would you give them?</a:t>
            </a:r>
          </a:p>
        </p:txBody>
      </p:sp>
      <p:sp>
        <p:nvSpPr>
          <p:cNvPr id="403"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 name="Accepting reality is the springboard for new opportunities. What do you think?"/>
          <p:cNvSpPr txBox="1"/>
          <p:nvPr/>
        </p:nvSpPr>
        <p:spPr>
          <a:xfrm>
            <a:off x="4260144" y="2182905"/>
            <a:ext cx="15907104" cy="93501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Accepting reality is the springboard for new opportunities. What do you think?</a:t>
            </a:r>
          </a:p>
        </p:txBody>
      </p:sp>
      <p:sp>
        <p:nvSpPr>
          <p:cNvPr id="406"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 name="When you love with heart and soul, there is no such thing as separation.…"/>
          <p:cNvSpPr txBox="1"/>
          <p:nvPr/>
        </p:nvSpPr>
        <p:spPr>
          <a:xfrm>
            <a:off x="2397372" y="2821966"/>
            <a:ext cx="19589256" cy="7515623"/>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rPr dirty="0"/>
              <a:t>When you love with heart and soul, there is no such thing as separation. </a:t>
            </a:r>
          </a:p>
          <a:p>
            <a:pPr algn="ctr">
              <a:spcBef>
                <a:spcPts val="1200"/>
              </a:spcBef>
              <a:defRPr sz="11800"/>
            </a:pPr>
            <a:r>
              <a:rPr dirty="0"/>
              <a:t>What’s your experience?</a:t>
            </a:r>
          </a:p>
        </p:txBody>
      </p:sp>
      <p:sp>
        <p:nvSpPr>
          <p:cNvPr id="409"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Sing a song from a happy time!"/>
          <p:cNvSpPr txBox="1"/>
          <p:nvPr/>
        </p:nvSpPr>
        <p:spPr>
          <a:xfrm>
            <a:off x="1924928" y="3967363"/>
            <a:ext cx="18937452" cy="76737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Sing a song from a happy time!</a:t>
            </a:r>
          </a:p>
          <a:p>
            <a:pPr algn="ctr">
              <a:spcBef>
                <a:spcPts val="1200"/>
              </a:spcBef>
              <a:defRPr sz="11800"/>
            </a:pPr>
            <a:endParaRPr/>
          </a:p>
        </p:txBody>
      </p:sp>
      <p:sp>
        <p:nvSpPr>
          <p:cNvPr id="211"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Each one of us has something valuable to bring to the world.…"/>
          <p:cNvSpPr txBox="1"/>
          <p:nvPr/>
        </p:nvSpPr>
        <p:spPr>
          <a:xfrm>
            <a:off x="3181040" y="2193081"/>
            <a:ext cx="17970769" cy="95025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Each one of us has something valuable to bring to the world. </a:t>
            </a:r>
          </a:p>
          <a:p>
            <a:pPr algn="ctr">
              <a:spcBef>
                <a:spcPts val="1200"/>
              </a:spcBef>
              <a:defRPr sz="11800"/>
            </a:pPr>
            <a:r>
              <a:t>What do you think?</a:t>
            </a:r>
          </a:p>
        </p:txBody>
      </p:sp>
      <p:sp>
        <p:nvSpPr>
          <p:cNvPr id="412"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What goal would you like to set today?"/>
          <p:cNvSpPr txBox="1"/>
          <p:nvPr/>
        </p:nvSpPr>
        <p:spPr>
          <a:xfrm>
            <a:off x="3271051" y="4098081"/>
            <a:ext cx="17404306" cy="56925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goal would you like to set today?</a:t>
            </a:r>
          </a:p>
        </p:txBody>
      </p:sp>
      <p:sp>
        <p:nvSpPr>
          <p:cNvPr id="415"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What are the three things you look forward to…"/>
          <p:cNvSpPr txBox="1"/>
          <p:nvPr/>
        </p:nvSpPr>
        <p:spPr>
          <a:xfrm>
            <a:off x="2785564" y="3563642"/>
            <a:ext cx="18431023" cy="76737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What are the three things you look forward to </a:t>
            </a:r>
          </a:p>
          <a:p>
            <a:pPr algn="ctr">
              <a:spcBef>
                <a:spcPts val="1200"/>
              </a:spcBef>
              <a:defRPr sz="11800"/>
            </a:pPr>
            <a:r>
              <a:t>each day?</a:t>
            </a:r>
          </a:p>
        </p:txBody>
      </p:sp>
      <p:sp>
        <p:nvSpPr>
          <p:cNvPr id="418"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Imagine receiving an Oscar as best actor.…"/>
          <p:cNvSpPr txBox="1"/>
          <p:nvPr/>
        </p:nvSpPr>
        <p:spPr>
          <a:xfrm>
            <a:off x="3046329" y="2083300"/>
            <a:ext cx="18982812" cy="96549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Imagine receiving an Oscar as best actor.</a:t>
            </a:r>
          </a:p>
          <a:p>
            <a:pPr algn="ctr">
              <a:spcBef>
                <a:spcPts val="1200"/>
              </a:spcBef>
              <a:defRPr sz="11800"/>
            </a:pPr>
            <a:r>
              <a:t>What role did you play?</a:t>
            </a:r>
          </a:p>
          <a:p>
            <a:pPr algn="ctr">
              <a:spcBef>
                <a:spcPts val="1200"/>
              </a:spcBef>
              <a:defRPr sz="11800"/>
            </a:pPr>
            <a:r>
              <a:t>In which film?</a:t>
            </a:r>
          </a:p>
        </p:txBody>
      </p:sp>
      <p:sp>
        <p:nvSpPr>
          <p:cNvPr id="421"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The local paper called you The Best… in town! What did the article say?"/>
          <p:cNvSpPr txBox="1"/>
          <p:nvPr/>
        </p:nvSpPr>
        <p:spPr>
          <a:xfrm>
            <a:off x="2684246" y="3150100"/>
            <a:ext cx="18633660"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The local paper called you The Best… in town! What did the article say?</a:t>
            </a:r>
          </a:p>
        </p:txBody>
      </p:sp>
      <p:sp>
        <p:nvSpPr>
          <p:cNvPr id="424"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How would you like to celebrate your next birthday?"/>
          <p:cNvSpPr txBox="1"/>
          <p:nvPr/>
        </p:nvSpPr>
        <p:spPr>
          <a:xfrm>
            <a:off x="1989096" y="3183682"/>
            <a:ext cx="20449201"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How would you like to celebrate your next birthday?</a:t>
            </a:r>
          </a:p>
        </p:txBody>
      </p:sp>
      <p:sp>
        <p:nvSpPr>
          <p:cNvPr id="427"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1">
            <a:hlinkClick r:id="rId2" action="ppaction://hlinksldjump"/>
          </p:cNvPr>
          <p:cNvSpPr/>
          <p:nvPr/>
        </p:nvSpPr>
        <p:spPr>
          <a:xfrm>
            <a:off x="7039434"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a:t>
            </a:r>
          </a:p>
        </p:txBody>
      </p:sp>
      <p:sp>
        <p:nvSpPr>
          <p:cNvPr id="430" name="2">
            <a:hlinkClick r:id="rId3" action="ppaction://hlinksldjump"/>
          </p:cNvPr>
          <p:cNvSpPr/>
          <p:nvPr/>
        </p:nvSpPr>
        <p:spPr>
          <a:xfrm>
            <a:off x="9115314"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2</a:t>
            </a:r>
          </a:p>
        </p:txBody>
      </p:sp>
      <p:sp>
        <p:nvSpPr>
          <p:cNvPr id="431" name="3">
            <a:hlinkClick r:id="rId4" action="ppaction://hlinksldjump"/>
          </p:cNvPr>
          <p:cNvSpPr/>
          <p:nvPr/>
        </p:nvSpPr>
        <p:spPr>
          <a:xfrm>
            <a:off x="11278060"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3</a:t>
            </a:r>
          </a:p>
        </p:txBody>
      </p:sp>
      <p:sp>
        <p:nvSpPr>
          <p:cNvPr id="432" name="4">
            <a:hlinkClick r:id="rId5" action="ppaction://hlinksldjump"/>
          </p:cNvPr>
          <p:cNvSpPr/>
          <p:nvPr/>
        </p:nvSpPr>
        <p:spPr>
          <a:xfrm>
            <a:off x="13440807"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4</a:t>
            </a:r>
          </a:p>
        </p:txBody>
      </p:sp>
      <p:sp>
        <p:nvSpPr>
          <p:cNvPr id="433" name="5">
            <a:hlinkClick r:id="rId6" action="ppaction://hlinksldjump"/>
          </p:cNvPr>
          <p:cNvSpPr/>
          <p:nvPr/>
        </p:nvSpPr>
        <p:spPr>
          <a:xfrm>
            <a:off x="15603556" y="1758730"/>
            <a:ext cx="1725392" cy="1723617"/>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5</a:t>
            </a:r>
          </a:p>
        </p:txBody>
      </p:sp>
      <p:sp>
        <p:nvSpPr>
          <p:cNvPr id="434" name="6">
            <a:hlinkClick r:id="rId7" action="ppaction://hlinksldjump"/>
          </p:cNvPr>
          <p:cNvSpPr/>
          <p:nvPr/>
        </p:nvSpPr>
        <p:spPr>
          <a:xfrm>
            <a:off x="7039434" y="421209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6</a:t>
            </a:r>
          </a:p>
        </p:txBody>
      </p:sp>
      <p:sp>
        <p:nvSpPr>
          <p:cNvPr id="435" name="7">
            <a:hlinkClick r:id="rId8" action="ppaction://hlinksldjump"/>
          </p:cNvPr>
          <p:cNvSpPr/>
          <p:nvPr/>
        </p:nvSpPr>
        <p:spPr>
          <a:xfrm>
            <a:off x="9158747" y="421209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7</a:t>
            </a:r>
          </a:p>
        </p:txBody>
      </p:sp>
      <p:sp>
        <p:nvSpPr>
          <p:cNvPr id="436" name="8">
            <a:hlinkClick r:id="rId9" action="ppaction://hlinksldjump"/>
          </p:cNvPr>
          <p:cNvSpPr/>
          <p:nvPr/>
        </p:nvSpPr>
        <p:spPr>
          <a:xfrm>
            <a:off x="11364928" y="421209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8</a:t>
            </a:r>
          </a:p>
        </p:txBody>
      </p:sp>
      <p:sp>
        <p:nvSpPr>
          <p:cNvPr id="437" name="9">
            <a:hlinkClick r:id="rId10" action="ppaction://hlinksldjump"/>
          </p:cNvPr>
          <p:cNvSpPr/>
          <p:nvPr/>
        </p:nvSpPr>
        <p:spPr>
          <a:xfrm>
            <a:off x="13440807" y="421209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9</a:t>
            </a:r>
          </a:p>
        </p:txBody>
      </p:sp>
      <p:sp>
        <p:nvSpPr>
          <p:cNvPr id="438" name="10">
            <a:hlinkClick r:id="rId11" action="ppaction://hlinksldjump"/>
          </p:cNvPr>
          <p:cNvSpPr/>
          <p:nvPr/>
        </p:nvSpPr>
        <p:spPr>
          <a:xfrm>
            <a:off x="15516685" y="421209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10</a:t>
            </a:r>
          </a:p>
        </p:txBody>
      </p:sp>
      <p:sp>
        <p:nvSpPr>
          <p:cNvPr id="439" name="11">
            <a:hlinkClick r:id="rId12" action="ppaction://hlinksldjump"/>
          </p:cNvPr>
          <p:cNvSpPr/>
          <p:nvPr/>
        </p:nvSpPr>
        <p:spPr>
          <a:xfrm>
            <a:off x="7039435"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11</a:t>
            </a:r>
          </a:p>
        </p:txBody>
      </p:sp>
      <p:sp>
        <p:nvSpPr>
          <p:cNvPr id="440" name="12">
            <a:hlinkClick r:id="rId13" action="ppaction://hlinksldjump"/>
          </p:cNvPr>
          <p:cNvSpPr/>
          <p:nvPr/>
        </p:nvSpPr>
        <p:spPr>
          <a:xfrm>
            <a:off x="9158747"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12</a:t>
            </a:r>
          </a:p>
        </p:txBody>
      </p:sp>
      <p:sp>
        <p:nvSpPr>
          <p:cNvPr id="441" name="13">
            <a:hlinkClick r:id="rId14" action="ppaction://hlinksldjump"/>
          </p:cNvPr>
          <p:cNvSpPr/>
          <p:nvPr/>
        </p:nvSpPr>
        <p:spPr>
          <a:xfrm>
            <a:off x="11364928"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13</a:t>
            </a:r>
          </a:p>
        </p:txBody>
      </p:sp>
      <p:sp>
        <p:nvSpPr>
          <p:cNvPr id="442" name="14">
            <a:hlinkClick r:id="rId15" action="ppaction://hlinksldjump"/>
          </p:cNvPr>
          <p:cNvSpPr/>
          <p:nvPr/>
        </p:nvSpPr>
        <p:spPr>
          <a:xfrm>
            <a:off x="13440807"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14</a:t>
            </a:r>
          </a:p>
        </p:txBody>
      </p:sp>
      <p:sp>
        <p:nvSpPr>
          <p:cNvPr id="443" name="15">
            <a:hlinkClick r:id="rId16" action="ppaction://hlinksldjump"/>
          </p:cNvPr>
          <p:cNvSpPr/>
          <p:nvPr/>
        </p:nvSpPr>
        <p:spPr>
          <a:xfrm>
            <a:off x="15516685" y="6665459"/>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15</a:t>
            </a:r>
          </a:p>
        </p:txBody>
      </p:sp>
      <p:sp>
        <p:nvSpPr>
          <p:cNvPr id="444" name="17">
            <a:hlinkClick r:id="rId17" action="ppaction://hlinksldjump"/>
          </p:cNvPr>
          <p:cNvSpPr/>
          <p:nvPr/>
        </p:nvSpPr>
        <p:spPr>
          <a:xfrm>
            <a:off x="9158747"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17</a:t>
            </a:r>
          </a:p>
        </p:txBody>
      </p:sp>
      <p:sp>
        <p:nvSpPr>
          <p:cNvPr id="445" name="18">
            <a:hlinkClick r:id="rId18" action="ppaction://hlinksldjump"/>
          </p:cNvPr>
          <p:cNvSpPr/>
          <p:nvPr/>
        </p:nvSpPr>
        <p:spPr>
          <a:xfrm>
            <a:off x="11278060"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18</a:t>
            </a:r>
          </a:p>
        </p:txBody>
      </p:sp>
      <p:sp>
        <p:nvSpPr>
          <p:cNvPr id="446" name="19">
            <a:hlinkClick r:id="rId19" action="ppaction://hlinksldjump"/>
          </p:cNvPr>
          <p:cNvSpPr/>
          <p:nvPr/>
        </p:nvSpPr>
        <p:spPr>
          <a:xfrm>
            <a:off x="13440807"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19</a:t>
            </a:r>
          </a:p>
        </p:txBody>
      </p:sp>
      <p:sp>
        <p:nvSpPr>
          <p:cNvPr id="447" name="20">
            <a:hlinkClick r:id="rId20" action="ppaction://hlinksldjump"/>
          </p:cNvPr>
          <p:cNvSpPr/>
          <p:nvPr/>
        </p:nvSpPr>
        <p:spPr>
          <a:xfrm>
            <a:off x="15516685"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20</a:t>
            </a:r>
          </a:p>
        </p:txBody>
      </p:sp>
      <p:sp>
        <p:nvSpPr>
          <p:cNvPr id="448" name="16">
            <a:hlinkClick r:id="rId21" action="ppaction://hlinksldjump"/>
          </p:cNvPr>
          <p:cNvSpPr/>
          <p:nvPr/>
        </p:nvSpPr>
        <p:spPr>
          <a:xfrm>
            <a:off x="7039434" y="9118824"/>
            <a:ext cx="1725392" cy="1723618"/>
          </a:xfrm>
          <a:prstGeom prst="ellipse">
            <a:avLst/>
          </a:prstGeom>
          <a:ln w="1143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algn="ctr">
              <a:spcBef>
                <a:spcPts val="0"/>
              </a:spcBef>
              <a:defRPr sz="7300" b="0">
                <a:latin typeface="Arial Rounded MT Bold"/>
                <a:ea typeface="Arial Rounded MT Bold"/>
                <a:cs typeface="Arial Rounded MT Bold"/>
                <a:sym typeface="Arial Rounded MT Bold"/>
              </a:defRPr>
            </a:lvl1pPr>
          </a:lstStyle>
          <a:p>
            <a:r>
              <a:t>16</a:t>
            </a:r>
          </a:p>
        </p:txBody>
      </p:sp>
      <p:sp>
        <p:nvSpPr>
          <p:cNvPr id="449" name="Arrow">
            <a:hlinkClick r:id="rId2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When do you feel the safest?"/>
          <p:cNvSpPr txBox="1"/>
          <p:nvPr/>
        </p:nvSpPr>
        <p:spPr>
          <a:xfrm>
            <a:off x="5609098" y="4454546"/>
            <a:ext cx="13165805" cy="569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When do you feel the safest?</a:t>
            </a:r>
          </a:p>
        </p:txBody>
      </p:sp>
      <p:sp>
        <p:nvSpPr>
          <p:cNvPr id="452"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Why checking your teeth every day is important?"/>
          <p:cNvSpPr txBox="1"/>
          <p:nvPr/>
        </p:nvSpPr>
        <p:spPr>
          <a:xfrm>
            <a:off x="1862265" y="4502203"/>
            <a:ext cx="20659470" cy="569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Why checking your teeth every day is important?</a:t>
            </a:r>
          </a:p>
        </p:txBody>
      </p:sp>
      <p:sp>
        <p:nvSpPr>
          <p:cNvPr id="455"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 name="Lift your hands above your head five times. How does moving feel?"/>
          <p:cNvSpPr txBox="1"/>
          <p:nvPr/>
        </p:nvSpPr>
        <p:spPr>
          <a:xfrm>
            <a:off x="3360675" y="3587803"/>
            <a:ext cx="17719234"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Lift your hands above your head five times. How does moving feel?</a:t>
            </a:r>
          </a:p>
        </p:txBody>
      </p:sp>
      <p:sp>
        <p:nvSpPr>
          <p:cNvPr id="458"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
          <p:cNvSpPr txBox="1"/>
          <p:nvPr/>
        </p:nvSpPr>
        <p:spPr>
          <a:xfrm>
            <a:off x="1240005" y="4881763"/>
            <a:ext cx="20995915" cy="58449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endParaRPr/>
          </a:p>
          <a:p>
            <a:pPr algn="ctr">
              <a:spcBef>
                <a:spcPts val="1200"/>
              </a:spcBef>
              <a:defRPr sz="11800"/>
            </a:pPr>
            <a:endParaRPr/>
          </a:p>
        </p:txBody>
      </p:sp>
      <p:sp>
        <p:nvSpPr>
          <p:cNvPr id="214" name="Ask another player to compliment you for something you do."/>
          <p:cNvSpPr txBox="1"/>
          <p:nvPr/>
        </p:nvSpPr>
        <p:spPr>
          <a:xfrm>
            <a:off x="1240005" y="3097305"/>
            <a:ext cx="20995915"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Ask another player to compliment you for something you do.</a:t>
            </a:r>
          </a:p>
        </p:txBody>
      </p:sp>
      <p:sp>
        <p:nvSpPr>
          <p:cNvPr id="215"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You’re leading a seated march accompanied by a band. Ready, Set! Go!"/>
          <p:cNvSpPr txBox="1"/>
          <p:nvPr/>
        </p:nvSpPr>
        <p:spPr>
          <a:xfrm>
            <a:off x="1263538" y="3097305"/>
            <a:ext cx="22048649"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You’re leading a seated march accompanied by a band. Ready, Set! Go!</a:t>
            </a:r>
          </a:p>
        </p:txBody>
      </p:sp>
      <p:sp>
        <p:nvSpPr>
          <p:cNvPr id="461"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Why is balance…"/>
          <p:cNvSpPr txBox="1"/>
          <p:nvPr/>
        </p:nvSpPr>
        <p:spPr>
          <a:xfrm>
            <a:off x="3230950" y="4497962"/>
            <a:ext cx="17484509" cy="58449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Why is balance </a:t>
            </a:r>
          </a:p>
          <a:p>
            <a:pPr algn="ctr">
              <a:spcBef>
                <a:spcPts val="1200"/>
              </a:spcBef>
              <a:defRPr sz="11800"/>
            </a:pPr>
            <a:r>
              <a:t>so important?</a:t>
            </a:r>
          </a:p>
        </p:txBody>
      </p:sp>
      <p:sp>
        <p:nvSpPr>
          <p:cNvPr id="464"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What do you do to keep your space clear and minimise the chance of falling?"/>
          <p:cNvSpPr txBox="1"/>
          <p:nvPr/>
        </p:nvSpPr>
        <p:spPr>
          <a:xfrm>
            <a:off x="3944005" y="2364075"/>
            <a:ext cx="16058398" cy="93501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What do you do to keep your space clear and minimise the chance of falling?</a:t>
            </a:r>
          </a:p>
        </p:txBody>
      </p:sp>
      <p:sp>
        <p:nvSpPr>
          <p:cNvPr id="467"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Share why it’s important to drink plenty of water."/>
          <p:cNvSpPr txBox="1"/>
          <p:nvPr/>
        </p:nvSpPr>
        <p:spPr>
          <a:xfrm>
            <a:off x="3100739" y="4574767"/>
            <a:ext cx="17578911" cy="569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Share why it’s important to drink plenty of water.</a:t>
            </a:r>
          </a:p>
        </p:txBody>
      </p:sp>
      <p:sp>
        <p:nvSpPr>
          <p:cNvPr id="470"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 name="How do you sleep? Discuss with other players why sleep matters."/>
          <p:cNvSpPr txBox="1"/>
          <p:nvPr/>
        </p:nvSpPr>
        <p:spPr>
          <a:xfrm>
            <a:off x="3481245" y="2723062"/>
            <a:ext cx="16983919" cy="756094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How do you sleep? Discuss with other players why sleep matters.</a:t>
            </a:r>
          </a:p>
        </p:txBody>
      </p:sp>
      <p:sp>
        <p:nvSpPr>
          <p:cNvPr id="473"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If you were the chef today, what would you cook?"/>
          <p:cNvSpPr txBox="1"/>
          <p:nvPr/>
        </p:nvSpPr>
        <p:spPr>
          <a:xfrm>
            <a:off x="4180559" y="3211190"/>
            <a:ext cx="16022882"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If you were the chef today, what would you cook?</a:t>
            </a:r>
          </a:p>
        </p:txBody>
      </p:sp>
      <p:sp>
        <p:nvSpPr>
          <p:cNvPr id="476"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 name="You’ve been asked to promote healthy habits. What would you do?"/>
          <p:cNvSpPr txBox="1"/>
          <p:nvPr/>
        </p:nvSpPr>
        <p:spPr>
          <a:xfrm>
            <a:off x="2926182" y="3265918"/>
            <a:ext cx="18480485"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You’ve been asked to promote healthy habits. What would you do?</a:t>
            </a:r>
          </a:p>
        </p:txBody>
      </p:sp>
      <p:sp>
        <p:nvSpPr>
          <p:cNvPr id="479"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 name="Tell us about your favourite food"/>
          <p:cNvSpPr txBox="1"/>
          <p:nvPr/>
        </p:nvSpPr>
        <p:spPr>
          <a:xfrm>
            <a:off x="3978306" y="4011705"/>
            <a:ext cx="16427388" cy="56925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Tell us about your favourite food</a:t>
            </a:r>
          </a:p>
        </p:txBody>
      </p:sp>
      <p:sp>
        <p:nvSpPr>
          <p:cNvPr id="482"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Take your pulse.…"/>
          <p:cNvSpPr txBox="1"/>
          <p:nvPr/>
        </p:nvSpPr>
        <p:spPr>
          <a:xfrm>
            <a:off x="3046250" y="2238643"/>
            <a:ext cx="17853908" cy="96549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Take your pulse.</a:t>
            </a:r>
          </a:p>
          <a:p>
            <a:pPr algn="ctr">
              <a:spcBef>
                <a:spcPts val="1200"/>
              </a:spcBef>
              <a:defRPr sz="11800"/>
            </a:pPr>
            <a:r>
              <a:t>Tell us about it.</a:t>
            </a:r>
          </a:p>
          <a:p>
            <a:pPr algn="ctr">
              <a:spcBef>
                <a:spcPts val="1200"/>
              </a:spcBef>
              <a:defRPr sz="11800"/>
            </a:pPr>
            <a:r>
              <a:t>What happens to it when you exercise?   </a:t>
            </a:r>
          </a:p>
        </p:txBody>
      </p:sp>
      <p:sp>
        <p:nvSpPr>
          <p:cNvPr id="485"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Did you ever smoke? What do you think of smoking today?"/>
          <p:cNvSpPr txBox="1"/>
          <p:nvPr/>
        </p:nvSpPr>
        <p:spPr>
          <a:xfrm>
            <a:off x="3193089" y="3265918"/>
            <a:ext cx="17886821"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Did you ever smoke? What do you think of smoking today?</a:t>
            </a:r>
          </a:p>
        </p:txBody>
      </p:sp>
      <p:sp>
        <p:nvSpPr>
          <p:cNvPr id="488"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re a memory of a gift you enjoyed receiving."/>
          <p:cNvSpPr txBox="1"/>
          <p:nvPr/>
        </p:nvSpPr>
        <p:spPr>
          <a:xfrm>
            <a:off x="1130501" y="4590029"/>
            <a:ext cx="20995915" cy="371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Share a memory of a gift you enjoyed receiving.</a:t>
            </a:r>
          </a:p>
        </p:txBody>
      </p:sp>
      <p:sp>
        <p:nvSpPr>
          <p:cNvPr id="218"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 name="What’s your most regular form of transport?…"/>
          <p:cNvSpPr txBox="1"/>
          <p:nvPr/>
        </p:nvSpPr>
        <p:spPr>
          <a:xfrm>
            <a:off x="1974113" y="3189718"/>
            <a:ext cx="20435775" cy="76737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What’s your most regular form of transport?</a:t>
            </a:r>
          </a:p>
          <a:p>
            <a:pPr algn="ctr">
              <a:spcBef>
                <a:spcPts val="1200"/>
              </a:spcBef>
              <a:defRPr sz="11800"/>
            </a:pPr>
            <a:r>
              <a:t>Walk/bike/public/car….</a:t>
            </a:r>
          </a:p>
        </p:txBody>
      </p:sp>
      <p:sp>
        <p:nvSpPr>
          <p:cNvPr id="491"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Straighten and stretch where you are.…"/>
          <p:cNvSpPr txBox="1"/>
          <p:nvPr/>
        </p:nvSpPr>
        <p:spPr>
          <a:xfrm>
            <a:off x="3096752" y="2272882"/>
            <a:ext cx="17752905" cy="95025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Straighten and stretch where you are.</a:t>
            </a:r>
          </a:p>
          <a:p>
            <a:pPr algn="ctr">
              <a:spcBef>
                <a:spcPts val="1200"/>
              </a:spcBef>
              <a:defRPr sz="11800"/>
            </a:pPr>
            <a:r>
              <a:t>How must taller can you make yourself? </a:t>
            </a:r>
          </a:p>
        </p:txBody>
      </p:sp>
      <p:sp>
        <p:nvSpPr>
          <p:cNvPr id="494"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When was the last time you were out of breath?  What were you doing?"/>
          <p:cNvSpPr txBox="1"/>
          <p:nvPr/>
        </p:nvSpPr>
        <p:spPr>
          <a:xfrm>
            <a:off x="2789182" y="3479420"/>
            <a:ext cx="18368045" cy="55401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When was the last time you were out of breath?  What were you doing? </a:t>
            </a:r>
          </a:p>
        </p:txBody>
      </p:sp>
      <p:sp>
        <p:nvSpPr>
          <p:cNvPr id="497"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 name="How does it feel to rub your tummy and pat your head at the same time?"/>
          <p:cNvSpPr txBox="1"/>
          <p:nvPr/>
        </p:nvSpPr>
        <p:spPr>
          <a:xfrm>
            <a:off x="2737336" y="3265918"/>
            <a:ext cx="18909328" cy="75213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How does it feel to rub your tummy and pat your head at the same time?  </a:t>
            </a:r>
          </a:p>
        </p:txBody>
      </p:sp>
      <p:sp>
        <p:nvSpPr>
          <p:cNvPr id="500"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Lead the players in…"/>
          <p:cNvSpPr txBox="1"/>
          <p:nvPr/>
        </p:nvSpPr>
        <p:spPr>
          <a:xfrm>
            <a:off x="1261703" y="2588551"/>
            <a:ext cx="21478745" cy="803475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Lead the players in</a:t>
            </a:r>
          </a:p>
          <a:p>
            <a:pPr algn="ctr">
              <a:spcBef>
                <a:spcPts val="1200"/>
              </a:spcBef>
              <a:defRPr sz="11800"/>
            </a:pPr>
            <a:r>
              <a:t>ankle/foot flexions/circles, or </a:t>
            </a:r>
          </a:p>
          <a:p>
            <a:pPr algn="ctr">
              <a:spcBef>
                <a:spcPts val="1200"/>
              </a:spcBef>
              <a:defRPr sz="11800"/>
            </a:pPr>
            <a:r>
              <a:t>wrist flexion/circles. </a:t>
            </a:r>
          </a:p>
          <a:p>
            <a:pPr algn="ctr">
              <a:spcBef>
                <a:spcPts val="1200"/>
              </a:spcBef>
              <a:defRPr sz="11800"/>
            </a:pPr>
            <a:r>
              <a:t>How did it go?</a:t>
            </a:r>
          </a:p>
        </p:txBody>
      </p:sp>
      <p:sp>
        <p:nvSpPr>
          <p:cNvPr id="503"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 name="Lead a short…"/>
          <p:cNvSpPr txBox="1"/>
          <p:nvPr/>
        </p:nvSpPr>
        <p:spPr>
          <a:xfrm>
            <a:off x="3275713" y="3935505"/>
            <a:ext cx="17832575" cy="58449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ctr">
              <a:spcBef>
                <a:spcPts val="1200"/>
              </a:spcBef>
              <a:defRPr sz="11800"/>
            </a:pPr>
            <a:r>
              <a:t>Lead a short </a:t>
            </a:r>
          </a:p>
          <a:p>
            <a:pPr algn="ctr">
              <a:spcBef>
                <a:spcPts val="1200"/>
              </a:spcBef>
              <a:defRPr sz="11800"/>
            </a:pPr>
            <a:r>
              <a:t>“Simon Says” game!</a:t>
            </a:r>
          </a:p>
        </p:txBody>
      </p:sp>
      <p:sp>
        <p:nvSpPr>
          <p:cNvPr id="506"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Lead the group in: heads shoulders knees and toes…"/>
          <p:cNvSpPr txBox="1"/>
          <p:nvPr/>
        </p:nvSpPr>
        <p:spPr>
          <a:xfrm>
            <a:off x="3598495" y="3305443"/>
            <a:ext cx="16749419" cy="752138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Lead the group in: heads shoulders knees and toes…</a:t>
            </a:r>
          </a:p>
        </p:txBody>
      </p:sp>
      <p:sp>
        <p:nvSpPr>
          <p:cNvPr id="509"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Reach! is a facilitator-led social game designed to enhance the physical, cognitive and social-emotional wellbeing of people in later years. It was developed by Ilaria Vilkelis, a Mission 3 Zinc Founder. This version was especially designed for residents of care homes to enhance their wellbeing and their social confidence.…"/>
          <p:cNvSpPr txBox="1"/>
          <p:nvPr/>
        </p:nvSpPr>
        <p:spPr>
          <a:xfrm>
            <a:off x="4951411" y="4155002"/>
            <a:ext cx="15071065" cy="637105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p>
            <a:pPr algn="just" defTabSz="355600">
              <a:spcBef>
                <a:spcPts val="0"/>
              </a:spcBef>
              <a:defRPr sz="3200">
                <a:latin typeface="Helvetica"/>
                <a:ea typeface="Helvetica"/>
                <a:cs typeface="Helvetica"/>
                <a:sym typeface="Helvetica"/>
              </a:defRPr>
            </a:pPr>
            <a:r>
              <a:t>Reach! is a facilitator-led social game designed to enhance the physical, cognitive and social-emotional wellbeing of people in later years. It was developed by Ilaria Vilkelis, a Mission 3 Zinc Founder. This version was especially designed for residents of care homes to enhance their wellbeing and their social confidence.</a:t>
            </a:r>
          </a:p>
          <a:p>
            <a:pPr algn="just" defTabSz="355600">
              <a:spcBef>
                <a:spcPts val="0"/>
              </a:spcBef>
              <a:defRPr sz="3200">
                <a:latin typeface="Helvetica"/>
                <a:ea typeface="Helvetica"/>
                <a:cs typeface="Helvetica"/>
                <a:sym typeface="Helvetica"/>
              </a:defRPr>
            </a:pPr>
            <a:endParaRPr/>
          </a:p>
          <a:p>
            <a:pPr algn="just" defTabSz="355600">
              <a:spcBef>
                <a:spcPts val="0"/>
              </a:spcBef>
              <a:defRPr sz="3200">
                <a:latin typeface="Helvetica"/>
                <a:ea typeface="Helvetica"/>
                <a:cs typeface="Helvetica"/>
                <a:sym typeface="Helvetica"/>
              </a:defRPr>
            </a:pPr>
            <a:r>
              <a:t>Ilaria was supported by a team of specialists she wishes to acknowledge.</a:t>
            </a:r>
          </a:p>
          <a:p>
            <a:pPr algn="just" defTabSz="355600">
              <a:spcBef>
                <a:spcPts val="0"/>
              </a:spcBef>
              <a:defRPr sz="3200">
                <a:latin typeface="Helvetica"/>
                <a:ea typeface="Helvetica"/>
                <a:cs typeface="Helvetica"/>
                <a:sym typeface="Helvetica"/>
              </a:defRPr>
            </a:pPr>
            <a:endParaRPr/>
          </a:p>
          <a:p>
            <a:pPr algn="just" defTabSz="355600">
              <a:spcBef>
                <a:spcPts val="0"/>
              </a:spcBef>
              <a:defRPr sz="3200">
                <a:latin typeface="Helvetica"/>
                <a:ea typeface="Helvetica"/>
                <a:cs typeface="Helvetica"/>
                <a:sym typeface="Helvetica"/>
              </a:defRPr>
            </a:pPr>
            <a:r>
              <a:t>A heartfelt thank you to Jo Butler, Danielle Dunn and Andrew Green and the residents and  staff of Ravenhurst, Sanctuary Care Home who pioneered the game. Thank you also to Anu Dhir, Marianna Recchia, Elena Bonn and the Zinc R&amp;D team for their valuable support and guidance.</a:t>
            </a:r>
          </a:p>
        </p:txBody>
      </p:sp>
      <p:pic>
        <p:nvPicPr>
          <p:cNvPr id="512" name="Screenshot 2020-01-09 at 11.52.53.png" descr="Screenshot 2020-01-09 at 11.52.53.png"/>
          <p:cNvPicPr>
            <a:picLocks noChangeAspect="1"/>
          </p:cNvPicPr>
          <p:nvPr/>
        </p:nvPicPr>
        <p:blipFill>
          <a:blip r:embed="rId2"/>
          <a:stretch>
            <a:fillRect/>
          </a:stretch>
        </p:blipFill>
        <p:spPr>
          <a:xfrm>
            <a:off x="8241305" y="342872"/>
            <a:ext cx="8491277" cy="3812131"/>
          </a:xfrm>
          <a:prstGeom prst="rect">
            <a:avLst/>
          </a:prstGeom>
          <a:ln w="3175">
            <a:miter lim="400000"/>
          </a:ln>
        </p:spPr>
      </p:pic>
      <p:sp>
        <p:nvSpPr>
          <p:cNvPr id="513" name="Reach! - Copyright 2020 - Ilaria Vilkelis"/>
          <p:cNvSpPr txBox="1"/>
          <p:nvPr/>
        </p:nvSpPr>
        <p:spPr>
          <a:xfrm>
            <a:off x="7977206" y="12391051"/>
            <a:ext cx="8429587" cy="60543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defRPr sz="3400"/>
            </a:lvl1pPr>
          </a:lstStyle>
          <a:p>
            <a:r>
              <a:t>Reach! - Copyright 2020 - Ilaria Vilkelis</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Tell other players about a gift you'd like to receive."/>
          <p:cNvSpPr txBox="1"/>
          <p:nvPr/>
        </p:nvSpPr>
        <p:spPr>
          <a:xfrm>
            <a:off x="3166441" y="3587763"/>
            <a:ext cx="17594503" cy="554019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8629" tIns="48629" rIns="48629" bIns="48629" anchor="ctr">
            <a:spAutoFit/>
          </a:bodyPr>
          <a:lstStyle>
            <a:lvl1pPr algn="ctr">
              <a:spcBef>
                <a:spcPts val="1200"/>
              </a:spcBef>
              <a:defRPr sz="11800"/>
            </a:lvl1pPr>
          </a:lstStyle>
          <a:p>
            <a:r>
              <a:t>Tell other players about a gift you'd like to receive.</a:t>
            </a:r>
          </a:p>
        </p:txBody>
      </p:sp>
      <p:sp>
        <p:nvSpPr>
          <p:cNvPr id="221" name="Arrow">
            <a:hlinkClick r:id="rId2" action="ppaction://hlinksldjump"/>
          </p:cNvPr>
          <p:cNvSpPr/>
          <p:nvPr/>
        </p:nvSpPr>
        <p:spPr>
          <a:xfrm flipH="1">
            <a:off x="20402740" y="10337589"/>
            <a:ext cx="2093013" cy="1701176"/>
          </a:xfrm>
          <a:prstGeom prst="rightArrow">
            <a:avLst>
              <a:gd name="adj1" fmla="val 30187"/>
              <a:gd name="adj2" fmla="val 123033"/>
            </a:avLst>
          </a:prstGeom>
          <a:ln w="152400">
            <a:solidFill>
              <a:srgbClr val="000000"/>
            </a:solidFill>
            <a:miter lim="400000"/>
          </a:ln>
        </p:spPr>
        <p:txBody>
          <a:bodyPr lIns="0" tIns="0" rIns="0" bIns="0" anchor="ctr"/>
          <a:lstStyle/>
          <a:p>
            <a:pPr algn="ctr">
              <a:spcBef>
                <a:spcPts val="0"/>
              </a:spcBef>
              <a:defRPr sz="7300" b="0">
                <a:latin typeface="Arial Rounded MT Bold"/>
                <a:ea typeface="Arial Rounded MT Bold"/>
                <a:cs typeface="Arial Rounded MT Bold"/>
                <a:sym typeface="Arial Rounded MT Bold"/>
              </a:defRPr>
            </a:pPr>
            <a:endParaRP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7300" b="0" i="0" u="none" strike="noStrike" cap="none" spc="0" normalizeH="0" baseline="0">
            <a:ln>
              <a:noFill/>
            </a:ln>
            <a:solidFill>
              <a:srgbClr val="000000"/>
            </a:solidFill>
            <a:effectLst/>
            <a:uFillTx/>
            <a:latin typeface="Arial Rounded MT Bold"/>
            <a:ea typeface="Arial Rounded MT Bold"/>
            <a:cs typeface="Arial Rounded MT Bold"/>
            <a:sym typeface="Arial Rounded MT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48629" tIns="48629" rIns="48629" bIns="48629" numCol="1" spcCol="38100" rtlCol="0" anchor="ctr">
        <a:spAutoFit/>
      </a:bodyPr>
      <a:lstStyle>
        <a:defPPr marL="0" marR="0" indent="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7300" b="0" i="0" u="none" strike="noStrike" cap="none" spc="0" normalizeH="0" baseline="0">
            <a:ln>
              <a:noFill/>
            </a:ln>
            <a:solidFill>
              <a:srgbClr val="000000"/>
            </a:solidFill>
            <a:effectLst/>
            <a:uFillTx/>
            <a:latin typeface="Arial Rounded MT Bold"/>
            <a:ea typeface="Arial Rounded MT Bold"/>
            <a:cs typeface="Arial Rounded MT Bold"/>
            <a:sym typeface="Arial Rounded MT Bold"/>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48629" tIns="48629" rIns="48629" bIns="48629" numCol="1" spcCol="38100" rtlCol="0" anchor="ctr">
        <a:spAutoFit/>
      </a:bodyPr>
      <a:lstStyle>
        <a:defPPr marL="0" marR="0" indent="0" algn="l" defTabSz="825500" rtl="0" fontAlgn="auto" latinLnBrk="0" hangingPunct="0">
          <a:lnSpc>
            <a:spcPct val="100000"/>
          </a:lnSpc>
          <a:spcBef>
            <a:spcPts val="6400"/>
          </a:spcBef>
          <a:spcAft>
            <a:spcPts val="0"/>
          </a:spcAft>
          <a:buClrTx/>
          <a:buSzTx/>
          <a:buFontTx/>
          <a:buNone/>
          <a:tabLst/>
          <a:defRPr kumimoji="0" sz="4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1240</Words>
  <Application>Microsoft Macintosh PowerPoint</Application>
  <PresentationFormat>Custom</PresentationFormat>
  <Paragraphs>198</Paragraphs>
  <Slides>87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87</vt:i4>
      </vt:variant>
    </vt:vector>
  </HeadingPairs>
  <TitlesOfParts>
    <vt:vector size="94" baseType="lpstr">
      <vt:lpstr>Arial Rounded MT Bold</vt:lpstr>
      <vt:lpstr>Garamond</vt:lpstr>
      <vt:lpstr>Helvetica</vt:lpstr>
      <vt:lpstr>Helvetica Neue</vt:lpstr>
      <vt:lpstr>Helvetica Neue Light</vt:lpstr>
      <vt:lpstr>Helvetica Neue Medium</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1</cp:revision>
  <dcterms:modified xsi:type="dcterms:W3CDTF">2020-02-09T17:57:32Z</dcterms:modified>
</cp:coreProperties>
</file>